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66" r:id="rId4"/>
    <p:sldId id="279" r:id="rId5"/>
    <p:sldId id="267" r:id="rId6"/>
    <p:sldId id="268" r:id="rId7"/>
    <p:sldId id="269" r:id="rId8"/>
    <p:sldId id="270" r:id="rId9"/>
    <p:sldId id="271" r:id="rId10"/>
    <p:sldId id="272" r:id="rId11"/>
    <p:sldId id="273" r:id="rId12"/>
    <p:sldId id="277" r:id="rId13"/>
    <p:sldId id="278" r:id="rId14"/>
    <p:sldId id="274" r:id="rId15"/>
    <p:sldId id="275"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3" d="100"/>
          <a:sy n="113" d="100"/>
        </p:scale>
        <p:origin x="15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D51E2-E99A-4E4E-B6E3-C715325E27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4059719-2C82-4687-9163-8F67883084A7}">
      <dgm:prSet phldrT="[Texto]" custT="1"/>
      <dgm:spPr/>
      <dgm:t>
        <a:bodyPr/>
        <a:lstStyle/>
        <a:p>
          <a:r>
            <a:rPr lang="es-ES" sz="2400" b="1" dirty="0" smtClean="0"/>
            <a:t>Instalaciones y Dotaciones recomendadas</a:t>
          </a:r>
          <a:endParaRPr lang="es-ES" sz="2400" b="1" dirty="0"/>
        </a:p>
      </dgm:t>
    </dgm:pt>
    <dgm:pt modelId="{244B8480-CB38-48AB-BD03-D6DD7398BA63}" type="parTrans" cxnId="{6DB2A759-99BE-47CD-A8D8-5C4E59A4B021}">
      <dgm:prSet/>
      <dgm:spPr/>
      <dgm:t>
        <a:bodyPr/>
        <a:lstStyle/>
        <a:p>
          <a:endParaRPr lang="es-ES"/>
        </a:p>
      </dgm:t>
    </dgm:pt>
    <dgm:pt modelId="{4D5B81CC-AB89-4B4D-868A-51A6FD975052}" type="sibTrans" cxnId="{6DB2A759-99BE-47CD-A8D8-5C4E59A4B021}">
      <dgm:prSet/>
      <dgm:spPr/>
      <dgm:t>
        <a:bodyPr/>
        <a:lstStyle/>
        <a:p>
          <a:endParaRPr lang="es-ES"/>
        </a:p>
      </dgm:t>
    </dgm:pt>
    <dgm:pt modelId="{6788D67F-13CD-407E-A14B-6CD70A764553}">
      <dgm:prSet phldrT="[Texto]"/>
      <dgm:spPr>
        <a:solidFill>
          <a:schemeClr val="accent1">
            <a:lumMod val="20000"/>
            <a:lumOff val="80000"/>
            <a:alpha val="90000"/>
          </a:schemeClr>
        </a:solidFill>
      </dgm:spPr>
      <dgm:t>
        <a:bodyPr/>
        <a:lstStyle/>
        <a:p>
          <a:pPr>
            <a:tabLst>
              <a:tab pos="180975" algn="l"/>
            </a:tabLst>
          </a:pPr>
          <a:r>
            <a:rPr lang="es-ES" dirty="0" smtClean="0"/>
            <a:t>Vigilancia 24 horas por personal debidamente formado en materias peligrosas</a:t>
          </a:r>
          <a:endParaRPr lang="es-ES" dirty="0"/>
        </a:p>
      </dgm:t>
    </dgm:pt>
    <dgm:pt modelId="{3A165830-86D1-41FF-8925-BA27C38E7576}" type="parTrans" cxnId="{F99E68E5-C87E-43A6-AD1F-70FC21E9A64C}">
      <dgm:prSet/>
      <dgm:spPr/>
      <dgm:t>
        <a:bodyPr/>
        <a:lstStyle/>
        <a:p>
          <a:endParaRPr lang="es-ES"/>
        </a:p>
      </dgm:t>
    </dgm:pt>
    <dgm:pt modelId="{AA07C705-D6BD-4549-8A25-B2F910940DE7}" type="sibTrans" cxnId="{F99E68E5-C87E-43A6-AD1F-70FC21E9A64C}">
      <dgm:prSet/>
      <dgm:spPr/>
      <dgm:t>
        <a:bodyPr/>
        <a:lstStyle/>
        <a:p>
          <a:endParaRPr lang="es-ES"/>
        </a:p>
      </dgm:t>
    </dgm:pt>
    <dgm:pt modelId="{73BC4175-D068-48A5-8683-C3A57053841D}">
      <dgm:prSet phldrT="[Texto]" custT="1"/>
      <dgm:spPr/>
      <dgm:t>
        <a:bodyPr/>
        <a:lstStyle/>
        <a:p>
          <a:r>
            <a:rPr lang="es-ES" sz="2400" b="1" dirty="0" smtClean="0"/>
            <a:t>Otras recomendaciones</a:t>
          </a:r>
          <a:endParaRPr lang="es-ES" sz="2400" b="1" dirty="0"/>
        </a:p>
      </dgm:t>
    </dgm:pt>
    <dgm:pt modelId="{F7935359-BBAF-4071-9292-5082E3F19E9F}" type="parTrans" cxnId="{8B409C51-AB9E-4EB1-BD1D-C9B8836AA8DA}">
      <dgm:prSet/>
      <dgm:spPr/>
      <dgm:t>
        <a:bodyPr/>
        <a:lstStyle/>
        <a:p>
          <a:endParaRPr lang="es-ES"/>
        </a:p>
      </dgm:t>
    </dgm:pt>
    <dgm:pt modelId="{442F5244-F683-42A4-8E1D-E73CF7FA15E0}" type="sibTrans" cxnId="{8B409C51-AB9E-4EB1-BD1D-C9B8836AA8DA}">
      <dgm:prSet/>
      <dgm:spPr/>
      <dgm:t>
        <a:bodyPr/>
        <a:lstStyle/>
        <a:p>
          <a:endParaRPr lang="es-ES"/>
        </a:p>
      </dgm:t>
    </dgm:pt>
    <dgm:pt modelId="{7DCA2635-168E-4FCB-AA8C-51655EE3C06D}">
      <dgm:prSet phldrT="[Texto]"/>
      <dgm:spPr>
        <a:solidFill>
          <a:schemeClr val="accent1">
            <a:lumMod val="20000"/>
            <a:lumOff val="80000"/>
            <a:alpha val="90000"/>
          </a:schemeClr>
        </a:solidFill>
      </dgm:spPr>
      <dgm:t>
        <a:bodyPr/>
        <a:lstStyle/>
        <a:p>
          <a:pPr marL="0" indent="0">
            <a:tabLst>
              <a:tab pos="180975" algn="l"/>
            </a:tabLst>
          </a:pPr>
          <a:r>
            <a:rPr lang="es-ES" dirty="0" smtClean="0"/>
            <a:t>	Plan de autoprotección:</a:t>
          </a:r>
          <a:endParaRPr lang="es-ES" dirty="0"/>
        </a:p>
      </dgm:t>
    </dgm:pt>
    <dgm:pt modelId="{D4AA4F86-97EB-42C8-84A6-707B63C79A4E}" type="parTrans" cxnId="{D6900E04-E305-4F56-8E3A-09E61AD5F989}">
      <dgm:prSet/>
      <dgm:spPr/>
      <dgm:t>
        <a:bodyPr/>
        <a:lstStyle/>
        <a:p>
          <a:endParaRPr lang="es-ES"/>
        </a:p>
      </dgm:t>
    </dgm:pt>
    <dgm:pt modelId="{94E855EA-B15D-49CF-A9F9-E2486D3D3949}" type="sibTrans" cxnId="{D6900E04-E305-4F56-8E3A-09E61AD5F989}">
      <dgm:prSet/>
      <dgm:spPr/>
      <dgm:t>
        <a:bodyPr/>
        <a:lstStyle/>
        <a:p>
          <a:endParaRPr lang="es-ES"/>
        </a:p>
      </dgm:t>
    </dgm:pt>
    <dgm:pt modelId="{B86D8B3F-A5D9-44DC-B37F-FC7BB02807DA}">
      <dgm:prSet phldrT="[Texto]"/>
      <dgm:spPr>
        <a:solidFill>
          <a:schemeClr val="accent1">
            <a:lumMod val="20000"/>
            <a:lumOff val="80000"/>
            <a:alpha val="90000"/>
          </a:schemeClr>
        </a:solidFill>
      </dgm:spPr>
      <dgm:t>
        <a:bodyPr/>
        <a:lstStyle/>
        <a:p>
          <a:pPr marL="714375" indent="-171450">
            <a:tabLst>
              <a:tab pos="714375" algn="l"/>
            </a:tabLst>
          </a:pPr>
          <a:r>
            <a:rPr lang="es-ES" dirty="0" smtClean="0"/>
            <a:t>Disposiciones para primeros auxilios</a:t>
          </a:r>
          <a:endParaRPr lang="es-ES" dirty="0"/>
        </a:p>
      </dgm:t>
    </dgm:pt>
    <dgm:pt modelId="{1C64182D-5683-4388-9B89-24E939FD5C12}" type="parTrans" cxnId="{A73A508B-C684-4C59-B966-1CE4F973ACE9}">
      <dgm:prSet/>
      <dgm:spPr/>
      <dgm:t>
        <a:bodyPr/>
        <a:lstStyle/>
        <a:p>
          <a:endParaRPr lang="es-ES"/>
        </a:p>
      </dgm:t>
    </dgm:pt>
    <dgm:pt modelId="{5892348B-DCF6-4286-ACCD-ED6202B8E3C2}" type="sibTrans" cxnId="{A73A508B-C684-4C59-B966-1CE4F973ACE9}">
      <dgm:prSet/>
      <dgm:spPr/>
      <dgm:t>
        <a:bodyPr/>
        <a:lstStyle/>
        <a:p>
          <a:endParaRPr lang="es-ES"/>
        </a:p>
      </dgm:t>
    </dgm:pt>
    <dgm:pt modelId="{E3B403CD-6E3E-48C6-8F1D-85A01AF61655}">
      <dgm:prSet phldrT="[Texto]"/>
      <dgm:spPr>
        <a:solidFill>
          <a:schemeClr val="accent1">
            <a:lumMod val="20000"/>
            <a:lumOff val="80000"/>
            <a:alpha val="90000"/>
          </a:schemeClr>
        </a:solidFill>
      </dgm:spPr>
      <dgm:t>
        <a:bodyPr/>
        <a:lstStyle/>
        <a:p>
          <a:pPr marL="714375" indent="-171450">
            <a:tabLst>
              <a:tab pos="714375" algn="l"/>
            </a:tabLst>
          </a:pPr>
          <a:r>
            <a:rPr lang="es-ES" dirty="0" smtClean="0"/>
            <a:t>Vías de evacuación</a:t>
          </a:r>
          <a:endParaRPr lang="es-ES" dirty="0"/>
        </a:p>
      </dgm:t>
    </dgm:pt>
    <dgm:pt modelId="{C79EB74D-7DA0-4B55-BCB5-4AD4FA55D2C9}" type="parTrans" cxnId="{9A892E0B-CBC3-413C-B8E8-5F3CFCD08810}">
      <dgm:prSet/>
      <dgm:spPr/>
      <dgm:t>
        <a:bodyPr/>
        <a:lstStyle/>
        <a:p>
          <a:endParaRPr lang="es-ES"/>
        </a:p>
      </dgm:t>
    </dgm:pt>
    <dgm:pt modelId="{8C692AE4-E7D2-4908-9B58-73D4ADA94129}" type="sibTrans" cxnId="{9A892E0B-CBC3-413C-B8E8-5F3CFCD08810}">
      <dgm:prSet/>
      <dgm:spPr/>
      <dgm:t>
        <a:bodyPr/>
        <a:lstStyle/>
        <a:p>
          <a:endParaRPr lang="es-ES"/>
        </a:p>
      </dgm:t>
    </dgm:pt>
    <dgm:pt modelId="{6FF89BC9-8142-4FF8-95F8-A8BE5E013A3B}">
      <dgm:prSet phldrT="[Texto]"/>
      <dgm:spPr>
        <a:solidFill>
          <a:schemeClr val="accent1">
            <a:lumMod val="20000"/>
            <a:lumOff val="80000"/>
            <a:alpha val="90000"/>
          </a:schemeClr>
        </a:solidFill>
      </dgm:spPr>
      <dgm:t>
        <a:bodyPr/>
        <a:lstStyle/>
        <a:p>
          <a:pPr marL="714375" indent="-171450">
            <a:tabLst>
              <a:tab pos="714375" algn="l"/>
            </a:tabLst>
          </a:pPr>
          <a:r>
            <a:rPr lang="es-ES" dirty="0" smtClean="0"/>
            <a:t>Localización de bomberos, fuerzas y cuerpos de seguridad, hospitales, protección civil, etc.</a:t>
          </a:r>
          <a:endParaRPr lang="es-ES" dirty="0"/>
        </a:p>
      </dgm:t>
    </dgm:pt>
    <dgm:pt modelId="{7A961B19-EBAE-4A32-97E9-B984DA1BD7AA}" type="parTrans" cxnId="{282C8542-4C58-46D1-BE3B-84BC65645175}">
      <dgm:prSet/>
      <dgm:spPr/>
      <dgm:t>
        <a:bodyPr/>
        <a:lstStyle/>
        <a:p>
          <a:endParaRPr lang="es-ES"/>
        </a:p>
      </dgm:t>
    </dgm:pt>
    <dgm:pt modelId="{F5FAD569-5CA1-4583-8420-5711A267B3D3}" type="sibTrans" cxnId="{282C8542-4C58-46D1-BE3B-84BC65645175}">
      <dgm:prSet/>
      <dgm:spPr/>
      <dgm:t>
        <a:bodyPr/>
        <a:lstStyle/>
        <a:p>
          <a:endParaRPr lang="es-ES"/>
        </a:p>
      </dgm:t>
    </dgm:pt>
    <dgm:pt modelId="{8D311E79-2C36-4651-A338-46823BAA5DFA}">
      <dgm:prSet phldrT="[Texto]"/>
      <dgm:spPr>
        <a:solidFill>
          <a:schemeClr val="accent1">
            <a:lumMod val="20000"/>
            <a:lumOff val="80000"/>
            <a:alpha val="90000"/>
          </a:schemeClr>
        </a:solidFill>
      </dgm:spPr>
      <dgm:t>
        <a:bodyPr/>
        <a:lstStyle/>
        <a:p>
          <a:pPr marL="180975" indent="-180975">
            <a:tabLst>
              <a:tab pos="180975" algn="l"/>
            </a:tabLst>
          </a:pPr>
          <a:r>
            <a:rPr lang="es-ES" dirty="0" smtClean="0"/>
            <a:t>Desaconsejar el uso a vehículos que transporten pasajeros/viajeros</a:t>
          </a:r>
          <a:endParaRPr lang="es-ES" dirty="0"/>
        </a:p>
      </dgm:t>
    </dgm:pt>
    <dgm:pt modelId="{862ADA19-9D98-469B-B067-EAB9634B5FA7}" type="parTrans" cxnId="{6BD1F438-92BB-4094-B444-4F7BE219AEB5}">
      <dgm:prSet/>
      <dgm:spPr/>
      <dgm:t>
        <a:bodyPr/>
        <a:lstStyle/>
        <a:p>
          <a:endParaRPr lang="es-ES"/>
        </a:p>
      </dgm:t>
    </dgm:pt>
    <dgm:pt modelId="{41C28242-9644-4189-AB9E-8CDFC55FF1B9}" type="sibTrans" cxnId="{6BD1F438-92BB-4094-B444-4F7BE219AEB5}">
      <dgm:prSet/>
      <dgm:spPr/>
      <dgm:t>
        <a:bodyPr/>
        <a:lstStyle/>
        <a:p>
          <a:endParaRPr lang="es-ES"/>
        </a:p>
      </dgm:t>
    </dgm:pt>
    <dgm:pt modelId="{9FB1E5B2-FF79-4E5C-922F-B4E3F91083C5}">
      <dgm:prSet phldrT="[Texto]"/>
      <dgm:spPr>
        <a:solidFill>
          <a:schemeClr val="accent1">
            <a:lumMod val="20000"/>
            <a:lumOff val="80000"/>
            <a:alpha val="90000"/>
          </a:schemeClr>
        </a:solidFill>
      </dgm:spPr>
      <dgm:t>
        <a:bodyPr/>
        <a:lstStyle/>
        <a:p>
          <a:pPr marL="180975" indent="-180975">
            <a:tabLst>
              <a:tab pos="180975" algn="l"/>
            </a:tabLst>
          </a:pPr>
          <a:r>
            <a:rPr lang="es-ES" dirty="0" smtClean="0"/>
            <a:t>Medidas específicas de ordenación:</a:t>
          </a:r>
          <a:endParaRPr lang="es-ES" dirty="0"/>
        </a:p>
      </dgm:t>
    </dgm:pt>
    <dgm:pt modelId="{2A5C565A-669E-4AEF-A2E5-791B691582A9}" type="parTrans" cxnId="{9D993F3D-6F54-4556-81FB-9784290C6385}">
      <dgm:prSet/>
      <dgm:spPr/>
      <dgm:t>
        <a:bodyPr/>
        <a:lstStyle/>
        <a:p>
          <a:endParaRPr lang="es-ES"/>
        </a:p>
      </dgm:t>
    </dgm:pt>
    <dgm:pt modelId="{7DAC3C31-E4CC-4241-8E52-5E3FC1CE5304}" type="sibTrans" cxnId="{9D993F3D-6F54-4556-81FB-9784290C6385}">
      <dgm:prSet/>
      <dgm:spPr/>
      <dgm:t>
        <a:bodyPr/>
        <a:lstStyle/>
        <a:p>
          <a:endParaRPr lang="es-ES"/>
        </a:p>
      </dgm:t>
    </dgm:pt>
    <dgm:pt modelId="{684BC222-1689-4270-A599-993AD898D6BE}">
      <dgm:prSet phldrT="[Texto]"/>
      <dgm:spPr>
        <a:solidFill>
          <a:schemeClr val="accent1">
            <a:lumMod val="20000"/>
            <a:lumOff val="80000"/>
            <a:alpha val="90000"/>
          </a:schemeClr>
        </a:solidFill>
      </dgm:spPr>
      <dgm:t>
        <a:bodyPr/>
        <a:lstStyle/>
        <a:p>
          <a:pPr marL="714375" indent="-171450">
            <a:tabLst>
              <a:tab pos="714375" algn="l"/>
            </a:tabLst>
          </a:pPr>
          <a:r>
            <a:rPr lang="es-ES" dirty="0" smtClean="0"/>
            <a:t>Localización de las plazas de aparcamiento de vehículos de mercancías peligrosas en la zona menos transitada.</a:t>
          </a:r>
          <a:endParaRPr lang="es-ES" dirty="0"/>
        </a:p>
      </dgm:t>
    </dgm:pt>
    <dgm:pt modelId="{95B967FB-6104-46BA-A479-BEA15B962E17}" type="parTrans" cxnId="{B51B7855-9C42-4F31-AF1A-0E0161E46BE4}">
      <dgm:prSet/>
      <dgm:spPr/>
      <dgm:t>
        <a:bodyPr/>
        <a:lstStyle/>
        <a:p>
          <a:endParaRPr lang="es-ES"/>
        </a:p>
      </dgm:t>
    </dgm:pt>
    <dgm:pt modelId="{E4A7E3B1-EF3E-40D5-A2D9-A8198A40A976}" type="sibTrans" cxnId="{B51B7855-9C42-4F31-AF1A-0E0161E46BE4}">
      <dgm:prSet/>
      <dgm:spPr/>
      <dgm:t>
        <a:bodyPr/>
        <a:lstStyle/>
        <a:p>
          <a:endParaRPr lang="es-ES"/>
        </a:p>
      </dgm:t>
    </dgm:pt>
    <dgm:pt modelId="{5637EA32-9B91-4904-9244-1379963F3F90}">
      <dgm:prSet phldrT="[Texto]"/>
      <dgm:spPr>
        <a:solidFill>
          <a:schemeClr val="accent1">
            <a:lumMod val="20000"/>
            <a:lumOff val="80000"/>
            <a:alpha val="90000"/>
          </a:schemeClr>
        </a:solidFill>
      </dgm:spPr>
      <dgm:t>
        <a:bodyPr/>
        <a:lstStyle/>
        <a:p>
          <a:pPr marL="714375" indent="-171450">
            <a:tabLst>
              <a:tab pos="714375" algn="l"/>
            </a:tabLst>
          </a:pPr>
          <a:r>
            <a:rPr lang="es-ES" dirty="0" smtClean="0"/>
            <a:t>Separación (distancia de seguridad, mediante muretes, por ejemplo) y señalización de esta zona.</a:t>
          </a:r>
          <a:endParaRPr lang="es-ES" dirty="0"/>
        </a:p>
      </dgm:t>
    </dgm:pt>
    <dgm:pt modelId="{B1E6DF20-79D7-4923-89A7-FB07253D24BE}" type="parTrans" cxnId="{51F2F325-7BCB-448A-A645-EE990A1CE459}">
      <dgm:prSet/>
      <dgm:spPr/>
      <dgm:t>
        <a:bodyPr/>
        <a:lstStyle/>
        <a:p>
          <a:endParaRPr lang="es-ES"/>
        </a:p>
      </dgm:t>
    </dgm:pt>
    <dgm:pt modelId="{14F8CE1C-62AD-4750-A46C-5F1BD37375DC}" type="sibTrans" cxnId="{51F2F325-7BCB-448A-A645-EE990A1CE459}">
      <dgm:prSet/>
      <dgm:spPr/>
      <dgm:t>
        <a:bodyPr/>
        <a:lstStyle/>
        <a:p>
          <a:endParaRPr lang="es-ES"/>
        </a:p>
      </dgm:t>
    </dgm:pt>
    <dgm:pt modelId="{DCF725EB-0D04-4703-AD13-7952EC06F7E9}" type="pres">
      <dgm:prSet presAssocID="{DB5D51E2-E99A-4E4E-B6E3-C715325E2787}" presName="linear" presStyleCnt="0">
        <dgm:presLayoutVars>
          <dgm:dir/>
          <dgm:animLvl val="lvl"/>
          <dgm:resizeHandles val="exact"/>
        </dgm:presLayoutVars>
      </dgm:prSet>
      <dgm:spPr/>
      <dgm:t>
        <a:bodyPr/>
        <a:lstStyle/>
        <a:p>
          <a:endParaRPr lang="es-ES"/>
        </a:p>
      </dgm:t>
    </dgm:pt>
    <dgm:pt modelId="{A4796EEE-8D90-428D-922A-FA45EC844170}" type="pres">
      <dgm:prSet presAssocID="{34059719-2C82-4687-9163-8F67883084A7}" presName="parentLin" presStyleCnt="0"/>
      <dgm:spPr/>
    </dgm:pt>
    <dgm:pt modelId="{1112CAC7-1434-457C-B7CB-CA87F033B594}" type="pres">
      <dgm:prSet presAssocID="{34059719-2C82-4687-9163-8F67883084A7}" presName="parentLeftMargin" presStyleLbl="node1" presStyleIdx="0" presStyleCnt="2"/>
      <dgm:spPr/>
      <dgm:t>
        <a:bodyPr/>
        <a:lstStyle/>
        <a:p>
          <a:endParaRPr lang="es-ES"/>
        </a:p>
      </dgm:t>
    </dgm:pt>
    <dgm:pt modelId="{642EBE86-01BC-4D8B-8703-AC5322F254B4}" type="pres">
      <dgm:prSet presAssocID="{34059719-2C82-4687-9163-8F67883084A7}" presName="parentText" presStyleLbl="node1" presStyleIdx="0" presStyleCnt="2" custScaleX="121303">
        <dgm:presLayoutVars>
          <dgm:chMax val="0"/>
          <dgm:bulletEnabled val="1"/>
        </dgm:presLayoutVars>
      </dgm:prSet>
      <dgm:spPr/>
      <dgm:t>
        <a:bodyPr/>
        <a:lstStyle/>
        <a:p>
          <a:endParaRPr lang="es-ES"/>
        </a:p>
      </dgm:t>
    </dgm:pt>
    <dgm:pt modelId="{B9AEF2FE-BAB7-42CF-8218-EAA271835534}" type="pres">
      <dgm:prSet presAssocID="{34059719-2C82-4687-9163-8F67883084A7}" presName="negativeSpace" presStyleCnt="0"/>
      <dgm:spPr/>
    </dgm:pt>
    <dgm:pt modelId="{7EC2EE72-C837-438D-A14D-59799C5D34F5}" type="pres">
      <dgm:prSet presAssocID="{34059719-2C82-4687-9163-8F67883084A7}" presName="childText" presStyleLbl="conFgAcc1" presStyleIdx="0" presStyleCnt="2" custLinFactNeighborY="16103">
        <dgm:presLayoutVars>
          <dgm:bulletEnabled val="1"/>
        </dgm:presLayoutVars>
      </dgm:prSet>
      <dgm:spPr/>
      <dgm:t>
        <a:bodyPr/>
        <a:lstStyle/>
        <a:p>
          <a:endParaRPr lang="es-ES"/>
        </a:p>
      </dgm:t>
    </dgm:pt>
    <dgm:pt modelId="{84530814-B211-4A78-8EBB-8409DBAD6803}" type="pres">
      <dgm:prSet presAssocID="{4D5B81CC-AB89-4B4D-868A-51A6FD975052}" presName="spaceBetweenRectangles" presStyleCnt="0"/>
      <dgm:spPr/>
    </dgm:pt>
    <dgm:pt modelId="{C19C16F8-6F3F-4785-8BB5-928BC89BDA9B}" type="pres">
      <dgm:prSet presAssocID="{73BC4175-D068-48A5-8683-C3A57053841D}" presName="parentLin" presStyleCnt="0"/>
      <dgm:spPr/>
    </dgm:pt>
    <dgm:pt modelId="{EF9571CB-90AC-4E1B-AC49-B6A6DB8E3902}" type="pres">
      <dgm:prSet presAssocID="{73BC4175-D068-48A5-8683-C3A57053841D}" presName="parentLeftMargin" presStyleLbl="node1" presStyleIdx="0" presStyleCnt="2"/>
      <dgm:spPr/>
      <dgm:t>
        <a:bodyPr/>
        <a:lstStyle/>
        <a:p>
          <a:endParaRPr lang="es-ES"/>
        </a:p>
      </dgm:t>
    </dgm:pt>
    <dgm:pt modelId="{C64971F2-9478-4515-98D5-2EA26C1D4698}" type="pres">
      <dgm:prSet presAssocID="{73BC4175-D068-48A5-8683-C3A57053841D}" presName="parentText" presStyleLbl="node1" presStyleIdx="1" presStyleCnt="2" custScaleX="121044" custLinFactNeighborX="22807" custLinFactNeighborY="12177">
        <dgm:presLayoutVars>
          <dgm:chMax val="0"/>
          <dgm:bulletEnabled val="1"/>
        </dgm:presLayoutVars>
      </dgm:prSet>
      <dgm:spPr/>
      <dgm:t>
        <a:bodyPr/>
        <a:lstStyle/>
        <a:p>
          <a:endParaRPr lang="es-ES"/>
        </a:p>
      </dgm:t>
    </dgm:pt>
    <dgm:pt modelId="{B3637214-E66D-4790-B168-E5AE74D60356}" type="pres">
      <dgm:prSet presAssocID="{73BC4175-D068-48A5-8683-C3A57053841D}" presName="negativeSpace" presStyleCnt="0"/>
      <dgm:spPr/>
    </dgm:pt>
    <dgm:pt modelId="{1AE38725-525B-45DD-9968-E2E864F328D9}" type="pres">
      <dgm:prSet presAssocID="{73BC4175-D068-48A5-8683-C3A57053841D}" presName="childText" presStyleLbl="conFgAcc1" presStyleIdx="1" presStyleCnt="2">
        <dgm:presLayoutVars>
          <dgm:bulletEnabled val="1"/>
        </dgm:presLayoutVars>
      </dgm:prSet>
      <dgm:spPr/>
      <dgm:t>
        <a:bodyPr/>
        <a:lstStyle/>
        <a:p>
          <a:endParaRPr lang="es-ES"/>
        </a:p>
      </dgm:t>
    </dgm:pt>
  </dgm:ptLst>
  <dgm:cxnLst>
    <dgm:cxn modelId="{282C8542-4C58-46D1-BE3B-84BC65645175}" srcId="{7DCA2635-168E-4FCB-AA8C-51655EE3C06D}" destId="{6FF89BC9-8142-4FF8-95F8-A8BE5E013A3B}" srcOrd="2" destOrd="0" parTransId="{7A961B19-EBAE-4A32-97E9-B984DA1BD7AA}" sibTransId="{F5FAD569-5CA1-4583-8420-5711A267B3D3}"/>
    <dgm:cxn modelId="{51F2F325-7BCB-448A-A645-EE990A1CE459}" srcId="{9FB1E5B2-FF79-4E5C-922F-B4E3F91083C5}" destId="{5637EA32-9B91-4904-9244-1379963F3F90}" srcOrd="1" destOrd="0" parTransId="{B1E6DF20-79D7-4923-89A7-FB07253D24BE}" sibTransId="{14F8CE1C-62AD-4750-A46C-5F1BD37375DC}"/>
    <dgm:cxn modelId="{D6900E04-E305-4F56-8E3A-09E61AD5F989}" srcId="{73BC4175-D068-48A5-8683-C3A57053841D}" destId="{7DCA2635-168E-4FCB-AA8C-51655EE3C06D}" srcOrd="0" destOrd="0" parTransId="{D4AA4F86-97EB-42C8-84A6-707B63C79A4E}" sibTransId="{94E855EA-B15D-49CF-A9F9-E2486D3D3949}"/>
    <dgm:cxn modelId="{5C549893-286F-4FD9-97CF-2888FD22B202}" type="presOf" srcId="{E3B403CD-6E3E-48C6-8F1D-85A01AF61655}" destId="{1AE38725-525B-45DD-9968-E2E864F328D9}" srcOrd="0" destOrd="2" presId="urn:microsoft.com/office/officeart/2005/8/layout/list1"/>
    <dgm:cxn modelId="{9A892E0B-CBC3-413C-B8E8-5F3CFCD08810}" srcId="{7DCA2635-168E-4FCB-AA8C-51655EE3C06D}" destId="{E3B403CD-6E3E-48C6-8F1D-85A01AF61655}" srcOrd="1" destOrd="0" parTransId="{C79EB74D-7DA0-4B55-BCB5-4AD4FA55D2C9}" sibTransId="{8C692AE4-E7D2-4908-9B58-73D4ADA94129}"/>
    <dgm:cxn modelId="{B51B7855-9C42-4F31-AF1A-0E0161E46BE4}" srcId="{9FB1E5B2-FF79-4E5C-922F-B4E3F91083C5}" destId="{684BC222-1689-4270-A599-993AD898D6BE}" srcOrd="0" destOrd="0" parTransId="{95B967FB-6104-46BA-A479-BEA15B962E17}" sibTransId="{E4A7E3B1-EF3E-40D5-A2D9-A8198A40A976}"/>
    <dgm:cxn modelId="{592D6436-25C1-4E3C-9AAA-3C3EEA7AA4DE}" type="presOf" srcId="{8D311E79-2C36-4651-A338-46823BAA5DFA}" destId="{1AE38725-525B-45DD-9968-E2E864F328D9}" srcOrd="0" destOrd="4" presId="urn:microsoft.com/office/officeart/2005/8/layout/list1"/>
    <dgm:cxn modelId="{9CE83BEA-51D4-4282-8071-1F31C9751757}" type="presOf" srcId="{73BC4175-D068-48A5-8683-C3A57053841D}" destId="{C64971F2-9478-4515-98D5-2EA26C1D4698}" srcOrd="1" destOrd="0" presId="urn:microsoft.com/office/officeart/2005/8/layout/list1"/>
    <dgm:cxn modelId="{47BA682D-81B9-411A-AAAD-7F816C73DEB4}" type="presOf" srcId="{6FF89BC9-8142-4FF8-95F8-A8BE5E013A3B}" destId="{1AE38725-525B-45DD-9968-E2E864F328D9}" srcOrd="0" destOrd="3" presId="urn:microsoft.com/office/officeart/2005/8/layout/list1"/>
    <dgm:cxn modelId="{4BC0D05C-A099-4158-82CD-42AAB8397676}" type="presOf" srcId="{7DCA2635-168E-4FCB-AA8C-51655EE3C06D}" destId="{1AE38725-525B-45DD-9968-E2E864F328D9}" srcOrd="0" destOrd="0" presId="urn:microsoft.com/office/officeart/2005/8/layout/list1"/>
    <dgm:cxn modelId="{2D0448F6-01C8-4CAC-9196-514A03C4CFB7}" type="presOf" srcId="{34059719-2C82-4687-9163-8F67883084A7}" destId="{1112CAC7-1434-457C-B7CB-CA87F033B594}" srcOrd="0" destOrd="0" presId="urn:microsoft.com/office/officeart/2005/8/layout/list1"/>
    <dgm:cxn modelId="{9C1E43F7-3E4E-4053-94F4-302FE51C5882}" type="presOf" srcId="{5637EA32-9B91-4904-9244-1379963F3F90}" destId="{1AE38725-525B-45DD-9968-E2E864F328D9}" srcOrd="0" destOrd="7" presId="urn:microsoft.com/office/officeart/2005/8/layout/list1"/>
    <dgm:cxn modelId="{A30C8B05-C1C5-43CF-B000-E08A78019127}" type="presOf" srcId="{73BC4175-D068-48A5-8683-C3A57053841D}" destId="{EF9571CB-90AC-4E1B-AC49-B6A6DB8E3902}" srcOrd="0" destOrd="0" presId="urn:microsoft.com/office/officeart/2005/8/layout/list1"/>
    <dgm:cxn modelId="{6BD1F438-92BB-4094-B444-4F7BE219AEB5}" srcId="{73BC4175-D068-48A5-8683-C3A57053841D}" destId="{8D311E79-2C36-4651-A338-46823BAA5DFA}" srcOrd="1" destOrd="0" parTransId="{862ADA19-9D98-469B-B067-EAB9634B5FA7}" sibTransId="{41C28242-9644-4189-AB9E-8CDFC55FF1B9}"/>
    <dgm:cxn modelId="{9D993F3D-6F54-4556-81FB-9784290C6385}" srcId="{73BC4175-D068-48A5-8683-C3A57053841D}" destId="{9FB1E5B2-FF79-4E5C-922F-B4E3F91083C5}" srcOrd="2" destOrd="0" parTransId="{2A5C565A-669E-4AEF-A2E5-791B691582A9}" sibTransId="{7DAC3C31-E4CC-4241-8E52-5E3FC1CE5304}"/>
    <dgm:cxn modelId="{6DB2A759-99BE-47CD-A8D8-5C4E59A4B021}" srcId="{DB5D51E2-E99A-4E4E-B6E3-C715325E2787}" destId="{34059719-2C82-4687-9163-8F67883084A7}" srcOrd="0" destOrd="0" parTransId="{244B8480-CB38-48AB-BD03-D6DD7398BA63}" sibTransId="{4D5B81CC-AB89-4B4D-868A-51A6FD975052}"/>
    <dgm:cxn modelId="{B973963A-3E5D-4240-9B62-6B4CD9F9103F}" type="presOf" srcId="{34059719-2C82-4687-9163-8F67883084A7}" destId="{642EBE86-01BC-4D8B-8703-AC5322F254B4}" srcOrd="1" destOrd="0" presId="urn:microsoft.com/office/officeart/2005/8/layout/list1"/>
    <dgm:cxn modelId="{B4F4F983-F899-44FE-9807-548E7918B9FA}" type="presOf" srcId="{DB5D51E2-E99A-4E4E-B6E3-C715325E2787}" destId="{DCF725EB-0D04-4703-AD13-7952EC06F7E9}" srcOrd="0" destOrd="0" presId="urn:microsoft.com/office/officeart/2005/8/layout/list1"/>
    <dgm:cxn modelId="{8B409C51-AB9E-4EB1-BD1D-C9B8836AA8DA}" srcId="{DB5D51E2-E99A-4E4E-B6E3-C715325E2787}" destId="{73BC4175-D068-48A5-8683-C3A57053841D}" srcOrd="1" destOrd="0" parTransId="{F7935359-BBAF-4071-9292-5082E3F19E9F}" sibTransId="{442F5244-F683-42A4-8E1D-E73CF7FA15E0}"/>
    <dgm:cxn modelId="{B35F8CF5-5E7E-4DB2-8870-8174E56623C3}" type="presOf" srcId="{684BC222-1689-4270-A599-993AD898D6BE}" destId="{1AE38725-525B-45DD-9968-E2E864F328D9}" srcOrd="0" destOrd="6" presId="urn:microsoft.com/office/officeart/2005/8/layout/list1"/>
    <dgm:cxn modelId="{FF94F650-61C5-4363-899C-A8947932BBCE}" type="presOf" srcId="{B86D8B3F-A5D9-44DC-B37F-FC7BB02807DA}" destId="{1AE38725-525B-45DD-9968-E2E864F328D9}" srcOrd="0" destOrd="1" presId="urn:microsoft.com/office/officeart/2005/8/layout/list1"/>
    <dgm:cxn modelId="{A73A508B-C684-4C59-B966-1CE4F973ACE9}" srcId="{7DCA2635-168E-4FCB-AA8C-51655EE3C06D}" destId="{B86D8B3F-A5D9-44DC-B37F-FC7BB02807DA}" srcOrd="0" destOrd="0" parTransId="{1C64182D-5683-4388-9B89-24E939FD5C12}" sibTransId="{5892348B-DCF6-4286-ACCD-ED6202B8E3C2}"/>
    <dgm:cxn modelId="{F99E68E5-C87E-43A6-AD1F-70FC21E9A64C}" srcId="{34059719-2C82-4687-9163-8F67883084A7}" destId="{6788D67F-13CD-407E-A14B-6CD70A764553}" srcOrd="0" destOrd="0" parTransId="{3A165830-86D1-41FF-8925-BA27C38E7576}" sibTransId="{AA07C705-D6BD-4549-8A25-B2F910940DE7}"/>
    <dgm:cxn modelId="{9B7AC544-8E05-44BA-B3A3-998A2A70AB75}" type="presOf" srcId="{6788D67F-13CD-407E-A14B-6CD70A764553}" destId="{7EC2EE72-C837-438D-A14D-59799C5D34F5}" srcOrd="0" destOrd="0" presId="urn:microsoft.com/office/officeart/2005/8/layout/list1"/>
    <dgm:cxn modelId="{D6F595A7-3898-4A3B-B33E-24052F2C7B6D}" type="presOf" srcId="{9FB1E5B2-FF79-4E5C-922F-B4E3F91083C5}" destId="{1AE38725-525B-45DD-9968-E2E864F328D9}" srcOrd="0" destOrd="5" presId="urn:microsoft.com/office/officeart/2005/8/layout/list1"/>
    <dgm:cxn modelId="{FD6863D0-E543-4791-A1AF-96883E776ADF}" type="presParOf" srcId="{DCF725EB-0D04-4703-AD13-7952EC06F7E9}" destId="{A4796EEE-8D90-428D-922A-FA45EC844170}" srcOrd="0" destOrd="0" presId="urn:microsoft.com/office/officeart/2005/8/layout/list1"/>
    <dgm:cxn modelId="{E77861D0-A21B-4C75-B610-350F7710A31C}" type="presParOf" srcId="{A4796EEE-8D90-428D-922A-FA45EC844170}" destId="{1112CAC7-1434-457C-B7CB-CA87F033B594}" srcOrd="0" destOrd="0" presId="urn:microsoft.com/office/officeart/2005/8/layout/list1"/>
    <dgm:cxn modelId="{1D449750-E376-48F2-9257-6B571727E77A}" type="presParOf" srcId="{A4796EEE-8D90-428D-922A-FA45EC844170}" destId="{642EBE86-01BC-4D8B-8703-AC5322F254B4}" srcOrd="1" destOrd="0" presId="urn:microsoft.com/office/officeart/2005/8/layout/list1"/>
    <dgm:cxn modelId="{9C71F613-05DE-48DF-BB25-0D9634D4CC12}" type="presParOf" srcId="{DCF725EB-0D04-4703-AD13-7952EC06F7E9}" destId="{B9AEF2FE-BAB7-42CF-8218-EAA271835534}" srcOrd="1" destOrd="0" presId="urn:microsoft.com/office/officeart/2005/8/layout/list1"/>
    <dgm:cxn modelId="{F6AFF085-E4F8-4147-819C-31E98D1CBC67}" type="presParOf" srcId="{DCF725EB-0D04-4703-AD13-7952EC06F7E9}" destId="{7EC2EE72-C837-438D-A14D-59799C5D34F5}" srcOrd="2" destOrd="0" presId="urn:microsoft.com/office/officeart/2005/8/layout/list1"/>
    <dgm:cxn modelId="{0AEAD79F-BE72-4AD8-BC6A-A4E58BFAA702}" type="presParOf" srcId="{DCF725EB-0D04-4703-AD13-7952EC06F7E9}" destId="{84530814-B211-4A78-8EBB-8409DBAD6803}" srcOrd="3" destOrd="0" presId="urn:microsoft.com/office/officeart/2005/8/layout/list1"/>
    <dgm:cxn modelId="{E59B7A1E-34CF-4C59-AA8C-222DDCBD48F8}" type="presParOf" srcId="{DCF725EB-0D04-4703-AD13-7952EC06F7E9}" destId="{C19C16F8-6F3F-4785-8BB5-928BC89BDA9B}" srcOrd="4" destOrd="0" presId="urn:microsoft.com/office/officeart/2005/8/layout/list1"/>
    <dgm:cxn modelId="{1E795042-2962-44FE-81D9-565B7E4DB8C2}" type="presParOf" srcId="{C19C16F8-6F3F-4785-8BB5-928BC89BDA9B}" destId="{EF9571CB-90AC-4E1B-AC49-B6A6DB8E3902}" srcOrd="0" destOrd="0" presId="urn:microsoft.com/office/officeart/2005/8/layout/list1"/>
    <dgm:cxn modelId="{0F60575A-ADBA-4BE7-A12D-76D2AD61C4B9}" type="presParOf" srcId="{C19C16F8-6F3F-4785-8BB5-928BC89BDA9B}" destId="{C64971F2-9478-4515-98D5-2EA26C1D4698}" srcOrd="1" destOrd="0" presId="urn:microsoft.com/office/officeart/2005/8/layout/list1"/>
    <dgm:cxn modelId="{1F62882A-54EC-4AA9-AA00-E25C3B4646FA}" type="presParOf" srcId="{DCF725EB-0D04-4703-AD13-7952EC06F7E9}" destId="{B3637214-E66D-4790-B168-E5AE74D60356}" srcOrd="5" destOrd="0" presId="urn:microsoft.com/office/officeart/2005/8/layout/list1"/>
    <dgm:cxn modelId="{180F20FD-3DB8-4CF4-BC5F-400DF9F9A94F}" type="presParOf" srcId="{DCF725EB-0D04-4703-AD13-7952EC06F7E9}" destId="{1AE38725-525B-45DD-9968-E2E864F328D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D51E2-E99A-4E4E-B6E3-C715325E27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4059719-2C82-4687-9163-8F67883084A7}">
      <dgm:prSet phldrT="[Texto]" custT="1"/>
      <dgm:spPr/>
      <dgm:t>
        <a:bodyPr/>
        <a:lstStyle/>
        <a:p>
          <a:r>
            <a:rPr lang="es-ES" sz="2400" b="1" dirty="0" smtClean="0"/>
            <a:t>Instalaciones y Dotaciones complementarias</a:t>
          </a:r>
          <a:endParaRPr lang="es-ES" sz="2400" b="1" dirty="0"/>
        </a:p>
      </dgm:t>
    </dgm:pt>
    <dgm:pt modelId="{244B8480-CB38-48AB-BD03-D6DD7398BA63}" type="parTrans" cxnId="{6DB2A759-99BE-47CD-A8D8-5C4E59A4B021}">
      <dgm:prSet/>
      <dgm:spPr/>
      <dgm:t>
        <a:bodyPr/>
        <a:lstStyle/>
        <a:p>
          <a:endParaRPr lang="es-ES"/>
        </a:p>
      </dgm:t>
    </dgm:pt>
    <dgm:pt modelId="{4D5B81CC-AB89-4B4D-868A-51A6FD975052}" type="sibTrans" cxnId="{6DB2A759-99BE-47CD-A8D8-5C4E59A4B021}">
      <dgm:prSet/>
      <dgm:spPr/>
      <dgm:t>
        <a:bodyPr/>
        <a:lstStyle/>
        <a:p>
          <a:endParaRPr lang="es-ES"/>
        </a:p>
      </dgm:t>
    </dgm:pt>
    <dgm:pt modelId="{1E4FA7A5-DFE1-4B09-9928-E012B948F9A2}">
      <dgm:prSet phldrT="[Texto]" custT="1"/>
      <dgm:spPr>
        <a:solidFill>
          <a:schemeClr val="accent1">
            <a:lumMod val="20000"/>
            <a:lumOff val="80000"/>
            <a:alpha val="90000"/>
          </a:schemeClr>
        </a:solidFill>
      </dgm:spPr>
      <dgm:t>
        <a:bodyPr/>
        <a:lstStyle/>
        <a:p>
          <a:pPr>
            <a:tabLst>
              <a:tab pos="180975" algn="l"/>
            </a:tabLst>
          </a:pPr>
          <a:r>
            <a:rPr lang="es-ES" sz="2800" dirty="0" smtClean="0"/>
            <a:t>“Botón de alarma”</a:t>
          </a:r>
          <a:endParaRPr lang="es-ES" sz="2800" dirty="0"/>
        </a:p>
      </dgm:t>
    </dgm:pt>
    <dgm:pt modelId="{F36C80D6-A1AA-45B2-B0BC-DB6C6092C8BB}" type="parTrans" cxnId="{54786429-B5AE-4589-B9DD-A9F6DDF4D2D6}">
      <dgm:prSet/>
      <dgm:spPr/>
    </dgm:pt>
    <dgm:pt modelId="{E77FEE5C-B5C2-4DFD-B0C5-5AF915436B4B}" type="sibTrans" cxnId="{54786429-B5AE-4589-B9DD-A9F6DDF4D2D6}">
      <dgm:prSet/>
      <dgm:spPr/>
    </dgm:pt>
    <dgm:pt modelId="{685AF949-E4E9-48AC-A466-AE022ABA4F42}">
      <dgm:prSet phldrT="[Texto]" custT="1"/>
      <dgm:spPr>
        <a:solidFill>
          <a:schemeClr val="accent1">
            <a:lumMod val="20000"/>
            <a:lumOff val="80000"/>
            <a:alpha val="90000"/>
          </a:schemeClr>
        </a:solidFill>
      </dgm:spPr>
      <dgm:t>
        <a:bodyPr/>
        <a:lstStyle/>
        <a:p>
          <a:pPr>
            <a:tabLst>
              <a:tab pos="180975" algn="l"/>
            </a:tabLst>
          </a:pPr>
          <a:r>
            <a:rPr lang="es-ES" sz="2800" dirty="0" smtClean="0"/>
            <a:t>Teléfono</a:t>
          </a:r>
          <a:endParaRPr lang="es-ES" sz="2800" dirty="0"/>
        </a:p>
      </dgm:t>
    </dgm:pt>
    <dgm:pt modelId="{9AAC1229-7D8F-4423-A43F-EFFB19239F40}" type="parTrans" cxnId="{F5631D71-D59B-44D5-AE3C-F35F2F2CD48A}">
      <dgm:prSet/>
      <dgm:spPr/>
    </dgm:pt>
    <dgm:pt modelId="{166F0E76-CAA1-45A9-A146-DAABAB039774}" type="sibTrans" cxnId="{F5631D71-D59B-44D5-AE3C-F35F2F2CD48A}">
      <dgm:prSet/>
      <dgm:spPr/>
    </dgm:pt>
    <dgm:pt modelId="{9EED2491-A766-4D77-839F-031B2A37EE57}">
      <dgm:prSet phldrT="[Texto]" custT="1"/>
      <dgm:spPr>
        <a:solidFill>
          <a:schemeClr val="accent1">
            <a:lumMod val="20000"/>
            <a:lumOff val="80000"/>
            <a:alpha val="90000"/>
          </a:schemeClr>
        </a:solidFill>
      </dgm:spPr>
      <dgm:t>
        <a:bodyPr/>
        <a:lstStyle/>
        <a:p>
          <a:pPr>
            <a:tabLst>
              <a:tab pos="180975" algn="l"/>
            </a:tabLst>
          </a:pPr>
          <a:r>
            <a:rPr lang="es-ES" sz="2800" dirty="0" smtClean="0"/>
            <a:t>Instalaciones de aseo</a:t>
          </a:r>
          <a:endParaRPr lang="es-ES" sz="2800" dirty="0"/>
        </a:p>
      </dgm:t>
    </dgm:pt>
    <dgm:pt modelId="{193A5057-4ACA-45DF-9498-011B560C615E}" type="parTrans" cxnId="{C760337E-FF57-4F17-9A70-C2F6289C0223}">
      <dgm:prSet/>
      <dgm:spPr/>
    </dgm:pt>
    <dgm:pt modelId="{C03D06F0-7FD2-48FB-9040-9A81EE882A3C}" type="sibTrans" cxnId="{C760337E-FF57-4F17-9A70-C2F6289C0223}">
      <dgm:prSet/>
      <dgm:spPr/>
    </dgm:pt>
    <dgm:pt modelId="{2DBFBA6F-628A-4A3E-B3C6-CE915B3642EE}">
      <dgm:prSet phldrT="[Texto]" custT="1"/>
      <dgm:spPr>
        <a:solidFill>
          <a:schemeClr val="accent1">
            <a:lumMod val="20000"/>
            <a:lumOff val="80000"/>
            <a:alpha val="90000"/>
          </a:schemeClr>
        </a:solidFill>
      </dgm:spPr>
      <dgm:t>
        <a:bodyPr/>
        <a:lstStyle/>
        <a:p>
          <a:pPr>
            <a:tabLst>
              <a:tab pos="180975" algn="l"/>
            </a:tabLst>
          </a:pPr>
          <a:r>
            <a:rPr lang="es-ES" sz="2800" dirty="0" smtClean="0"/>
            <a:t>Manutención y alojamiento</a:t>
          </a:r>
          <a:endParaRPr lang="es-ES" sz="2800" dirty="0"/>
        </a:p>
      </dgm:t>
    </dgm:pt>
    <dgm:pt modelId="{4F0CADA3-6DAB-4BCC-AB9E-12DE34FA7DE6}" type="parTrans" cxnId="{8C87AEF3-333A-4970-9C53-C74ABC7C720E}">
      <dgm:prSet/>
      <dgm:spPr/>
    </dgm:pt>
    <dgm:pt modelId="{99AFE6EF-0C0F-4D28-89C9-1928C2E55983}" type="sibTrans" cxnId="{8C87AEF3-333A-4970-9C53-C74ABC7C720E}">
      <dgm:prSet/>
      <dgm:spPr/>
    </dgm:pt>
    <dgm:pt modelId="{11145F13-C7C9-4C64-86D1-7154A49CDDCC}">
      <dgm:prSet phldrT="[Texto]" custT="1"/>
      <dgm:spPr>
        <a:solidFill>
          <a:schemeClr val="accent1">
            <a:lumMod val="20000"/>
            <a:lumOff val="80000"/>
            <a:alpha val="90000"/>
          </a:schemeClr>
        </a:solidFill>
      </dgm:spPr>
      <dgm:t>
        <a:bodyPr/>
        <a:lstStyle/>
        <a:p>
          <a:pPr>
            <a:tabLst>
              <a:tab pos="180975" algn="l"/>
            </a:tabLst>
          </a:pPr>
          <a:r>
            <a:rPr lang="es-ES" sz="2800" dirty="0" smtClean="0"/>
            <a:t>Estación de servicio</a:t>
          </a:r>
          <a:endParaRPr lang="es-ES" sz="2800" dirty="0"/>
        </a:p>
      </dgm:t>
    </dgm:pt>
    <dgm:pt modelId="{C32731F9-19EC-4C05-8A9F-C0077A48C636}" type="parTrans" cxnId="{2710F842-F2C4-4CF8-8CB5-803A7C54AE60}">
      <dgm:prSet/>
      <dgm:spPr/>
    </dgm:pt>
    <dgm:pt modelId="{639B1D99-CAFF-4532-BC3B-C127D02A692D}" type="sibTrans" cxnId="{2710F842-F2C4-4CF8-8CB5-803A7C54AE60}">
      <dgm:prSet/>
      <dgm:spPr/>
    </dgm:pt>
    <dgm:pt modelId="{8F0905FF-FAAF-4F9B-8A39-3339635EB9A8}">
      <dgm:prSet phldrT="[Texto]" custT="1"/>
      <dgm:spPr>
        <a:solidFill>
          <a:schemeClr val="accent1">
            <a:lumMod val="20000"/>
            <a:lumOff val="80000"/>
            <a:alpha val="90000"/>
          </a:schemeClr>
        </a:solidFill>
      </dgm:spPr>
      <dgm:t>
        <a:bodyPr/>
        <a:lstStyle/>
        <a:p>
          <a:pPr>
            <a:tabLst>
              <a:tab pos="180975" algn="l"/>
            </a:tabLst>
          </a:pPr>
          <a:r>
            <a:rPr lang="es-ES" sz="2800" dirty="0" smtClean="0"/>
            <a:t>Talleres mecánicos.</a:t>
          </a:r>
          <a:endParaRPr lang="es-ES" sz="2800" dirty="0"/>
        </a:p>
      </dgm:t>
    </dgm:pt>
    <dgm:pt modelId="{EA8C9B95-0B53-4BB5-9AF1-C7792590FE7E}" type="parTrans" cxnId="{2C926977-AD6F-48A6-B2F1-76881B272058}">
      <dgm:prSet/>
      <dgm:spPr/>
    </dgm:pt>
    <dgm:pt modelId="{9B539564-B7DE-47E0-9F99-B6467A9E85E1}" type="sibTrans" cxnId="{2C926977-AD6F-48A6-B2F1-76881B272058}">
      <dgm:prSet/>
      <dgm:spPr/>
    </dgm:pt>
    <dgm:pt modelId="{DCF725EB-0D04-4703-AD13-7952EC06F7E9}" type="pres">
      <dgm:prSet presAssocID="{DB5D51E2-E99A-4E4E-B6E3-C715325E2787}" presName="linear" presStyleCnt="0">
        <dgm:presLayoutVars>
          <dgm:dir/>
          <dgm:animLvl val="lvl"/>
          <dgm:resizeHandles val="exact"/>
        </dgm:presLayoutVars>
      </dgm:prSet>
      <dgm:spPr/>
      <dgm:t>
        <a:bodyPr/>
        <a:lstStyle/>
        <a:p>
          <a:endParaRPr lang="es-ES"/>
        </a:p>
      </dgm:t>
    </dgm:pt>
    <dgm:pt modelId="{A4796EEE-8D90-428D-922A-FA45EC844170}" type="pres">
      <dgm:prSet presAssocID="{34059719-2C82-4687-9163-8F67883084A7}" presName="parentLin" presStyleCnt="0"/>
      <dgm:spPr/>
    </dgm:pt>
    <dgm:pt modelId="{1112CAC7-1434-457C-B7CB-CA87F033B594}" type="pres">
      <dgm:prSet presAssocID="{34059719-2C82-4687-9163-8F67883084A7}" presName="parentLeftMargin" presStyleLbl="node1" presStyleIdx="0" presStyleCnt="1"/>
      <dgm:spPr/>
      <dgm:t>
        <a:bodyPr/>
        <a:lstStyle/>
        <a:p>
          <a:endParaRPr lang="es-ES"/>
        </a:p>
      </dgm:t>
    </dgm:pt>
    <dgm:pt modelId="{642EBE86-01BC-4D8B-8703-AC5322F254B4}" type="pres">
      <dgm:prSet presAssocID="{34059719-2C82-4687-9163-8F67883084A7}" presName="parentText" presStyleLbl="node1" presStyleIdx="0" presStyleCnt="1" custScaleX="121303">
        <dgm:presLayoutVars>
          <dgm:chMax val="0"/>
          <dgm:bulletEnabled val="1"/>
        </dgm:presLayoutVars>
      </dgm:prSet>
      <dgm:spPr/>
      <dgm:t>
        <a:bodyPr/>
        <a:lstStyle/>
        <a:p>
          <a:endParaRPr lang="es-ES"/>
        </a:p>
      </dgm:t>
    </dgm:pt>
    <dgm:pt modelId="{B9AEF2FE-BAB7-42CF-8218-EAA271835534}" type="pres">
      <dgm:prSet presAssocID="{34059719-2C82-4687-9163-8F67883084A7}" presName="negativeSpace" presStyleCnt="0"/>
      <dgm:spPr/>
    </dgm:pt>
    <dgm:pt modelId="{7EC2EE72-C837-438D-A14D-59799C5D34F5}" type="pres">
      <dgm:prSet presAssocID="{34059719-2C82-4687-9163-8F67883084A7}" presName="childText" presStyleLbl="conFgAcc1" presStyleIdx="0" presStyleCnt="1" custLinFactNeighborY="16103">
        <dgm:presLayoutVars>
          <dgm:bulletEnabled val="1"/>
        </dgm:presLayoutVars>
      </dgm:prSet>
      <dgm:spPr/>
      <dgm:t>
        <a:bodyPr/>
        <a:lstStyle/>
        <a:p>
          <a:endParaRPr lang="es-ES"/>
        </a:p>
      </dgm:t>
    </dgm:pt>
  </dgm:ptLst>
  <dgm:cxnLst>
    <dgm:cxn modelId="{C48EC593-5986-4767-B8DB-666B8F6740DC}" type="presOf" srcId="{11145F13-C7C9-4C64-86D1-7154A49CDDCC}" destId="{7EC2EE72-C837-438D-A14D-59799C5D34F5}" srcOrd="0" destOrd="4" presId="urn:microsoft.com/office/officeart/2005/8/layout/list1"/>
    <dgm:cxn modelId="{8C87AEF3-333A-4970-9C53-C74ABC7C720E}" srcId="{34059719-2C82-4687-9163-8F67883084A7}" destId="{2DBFBA6F-628A-4A3E-B3C6-CE915B3642EE}" srcOrd="3" destOrd="0" parTransId="{4F0CADA3-6DAB-4BCC-AB9E-12DE34FA7DE6}" sibTransId="{99AFE6EF-0C0F-4D28-89C9-1928C2E55983}"/>
    <dgm:cxn modelId="{6C3CBC10-3ABC-4562-8B2F-B541B823CF99}" type="presOf" srcId="{34059719-2C82-4687-9163-8F67883084A7}" destId="{642EBE86-01BC-4D8B-8703-AC5322F254B4}" srcOrd="1" destOrd="0" presId="urn:microsoft.com/office/officeart/2005/8/layout/list1"/>
    <dgm:cxn modelId="{60B25C1F-627C-47AE-B3C7-8303DFCFF9DC}" type="presOf" srcId="{DB5D51E2-E99A-4E4E-B6E3-C715325E2787}" destId="{DCF725EB-0D04-4703-AD13-7952EC06F7E9}" srcOrd="0" destOrd="0" presId="urn:microsoft.com/office/officeart/2005/8/layout/list1"/>
    <dgm:cxn modelId="{098252C3-F214-401D-AE12-9301FB9BDA04}" type="presOf" srcId="{34059719-2C82-4687-9163-8F67883084A7}" destId="{1112CAC7-1434-457C-B7CB-CA87F033B594}" srcOrd="0" destOrd="0" presId="urn:microsoft.com/office/officeart/2005/8/layout/list1"/>
    <dgm:cxn modelId="{2710F842-F2C4-4CF8-8CB5-803A7C54AE60}" srcId="{34059719-2C82-4687-9163-8F67883084A7}" destId="{11145F13-C7C9-4C64-86D1-7154A49CDDCC}" srcOrd="4" destOrd="0" parTransId="{C32731F9-19EC-4C05-8A9F-C0077A48C636}" sibTransId="{639B1D99-CAFF-4532-BC3B-C127D02A692D}"/>
    <dgm:cxn modelId="{2C926977-AD6F-48A6-B2F1-76881B272058}" srcId="{34059719-2C82-4687-9163-8F67883084A7}" destId="{8F0905FF-FAAF-4F9B-8A39-3339635EB9A8}" srcOrd="5" destOrd="0" parTransId="{EA8C9B95-0B53-4BB5-9AF1-C7792590FE7E}" sibTransId="{9B539564-B7DE-47E0-9F99-B6467A9E85E1}"/>
    <dgm:cxn modelId="{EB05C92A-97F3-4692-8E52-2DF449477E46}" type="presOf" srcId="{1E4FA7A5-DFE1-4B09-9928-E012B948F9A2}" destId="{7EC2EE72-C837-438D-A14D-59799C5D34F5}" srcOrd="0" destOrd="0" presId="urn:microsoft.com/office/officeart/2005/8/layout/list1"/>
    <dgm:cxn modelId="{E6D7204A-2938-4F2A-B9B5-E04C64095AC0}" type="presOf" srcId="{2DBFBA6F-628A-4A3E-B3C6-CE915B3642EE}" destId="{7EC2EE72-C837-438D-A14D-59799C5D34F5}" srcOrd="0" destOrd="3" presId="urn:microsoft.com/office/officeart/2005/8/layout/list1"/>
    <dgm:cxn modelId="{C760337E-FF57-4F17-9A70-C2F6289C0223}" srcId="{34059719-2C82-4687-9163-8F67883084A7}" destId="{9EED2491-A766-4D77-839F-031B2A37EE57}" srcOrd="2" destOrd="0" parTransId="{193A5057-4ACA-45DF-9498-011B560C615E}" sibTransId="{C03D06F0-7FD2-48FB-9040-9A81EE882A3C}"/>
    <dgm:cxn modelId="{571A23D6-C413-48F0-A225-75972F73F1C6}" type="presOf" srcId="{685AF949-E4E9-48AC-A466-AE022ABA4F42}" destId="{7EC2EE72-C837-438D-A14D-59799C5D34F5}" srcOrd="0" destOrd="1" presId="urn:microsoft.com/office/officeart/2005/8/layout/list1"/>
    <dgm:cxn modelId="{6DB2A759-99BE-47CD-A8D8-5C4E59A4B021}" srcId="{DB5D51E2-E99A-4E4E-B6E3-C715325E2787}" destId="{34059719-2C82-4687-9163-8F67883084A7}" srcOrd="0" destOrd="0" parTransId="{244B8480-CB38-48AB-BD03-D6DD7398BA63}" sibTransId="{4D5B81CC-AB89-4B4D-868A-51A6FD975052}"/>
    <dgm:cxn modelId="{D8E594C0-8B5F-41E0-BBBA-57409D9F2344}" type="presOf" srcId="{8F0905FF-FAAF-4F9B-8A39-3339635EB9A8}" destId="{7EC2EE72-C837-438D-A14D-59799C5D34F5}" srcOrd="0" destOrd="5" presId="urn:microsoft.com/office/officeart/2005/8/layout/list1"/>
    <dgm:cxn modelId="{54786429-B5AE-4589-B9DD-A9F6DDF4D2D6}" srcId="{34059719-2C82-4687-9163-8F67883084A7}" destId="{1E4FA7A5-DFE1-4B09-9928-E012B948F9A2}" srcOrd="0" destOrd="0" parTransId="{F36C80D6-A1AA-45B2-B0BC-DB6C6092C8BB}" sibTransId="{E77FEE5C-B5C2-4DFD-B0C5-5AF915436B4B}"/>
    <dgm:cxn modelId="{F5631D71-D59B-44D5-AE3C-F35F2F2CD48A}" srcId="{34059719-2C82-4687-9163-8F67883084A7}" destId="{685AF949-E4E9-48AC-A466-AE022ABA4F42}" srcOrd="1" destOrd="0" parTransId="{9AAC1229-7D8F-4423-A43F-EFFB19239F40}" sibTransId="{166F0E76-CAA1-45A9-A146-DAABAB039774}"/>
    <dgm:cxn modelId="{9A80503D-90BB-4DA2-9DC8-745C19DF6B9F}" type="presOf" srcId="{9EED2491-A766-4D77-839F-031B2A37EE57}" destId="{7EC2EE72-C837-438D-A14D-59799C5D34F5}" srcOrd="0" destOrd="2" presId="urn:microsoft.com/office/officeart/2005/8/layout/list1"/>
    <dgm:cxn modelId="{2399B581-550A-401F-95E1-ED11DC82B188}" type="presParOf" srcId="{DCF725EB-0D04-4703-AD13-7952EC06F7E9}" destId="{A4796EEE-8D90-428D-922A-FA45EC844170}" srcOrd="0" destOrd="0" presId="urn:microsoft.com/office/officeart/2005/8/layout/list1"/>
    <dgm:cxn modelId="{21EE9C76-7119-4FF6-8D19-087E471978E1}" type="presParOf" srcId="{A4796EEE-8D90-428D-922A-FA45EC844170}" destId="{1112CAC7-1434-457C-B7CB-CA87F033B594}" srcOrd="0" destOrd="0" presId="urn:microsoft.com/office/officeart/2005/8/layout/list1"/>
    <dgm:cxn modelId="{15444F91-37A6-4645-9F91-1D0FA8A52AF3}" type="presParOf" srcId="{A4796EEE-8D90-428D-922A-FA45EC844170}" destId="{642EBE86-01BC-4D8B-8703-AC5322F254B4}" srcOrd="1" destOrd="0" presId="urn:microsoft.com/office/officeart/2005/8/layout/list1"/>
    <dgm:cxn modelId="{92CA6A10-F910-4CA9-8FD8-43FC61F1AFD2}" type="presParOf" srcId="{DCF725EB-0D04-4703-AD13-7952EC06F7E9}" destId="{B9AEF2FE-BAB7-42CF-8218-EAA271835534}" srcOrd="1" destOrd="0" presId="urn:microsoft.com/office/officeart/2005/8/layout/list1"/>
    <dgm:cxn modelId="{C8336208-E185-4E81-AD47-5C64331BBD5F}" type="presParOf" srcId="{DCF725EB-0D04-4703-AD13-7952EC06F7E9}" destId="{7EC2EE72-C837-438D-A14D-59799C5D34F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D51E2-E99A-4E4E-B6E3-C715325E27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4059719-2C82-4687-9163-8F67883084A7}">
      <dgm:prSet phldrT="[Texto]" custT="1"/>
      <dgm:spPr/>
      <dgm:t>
        <a:bodyPr/>
        <a:lstStyle/>
        <a:p>
          <a:r>
            <a:rPr lang="es-ES" sz="2400" b="1" dirty="0" smtClean="0"/>
            <a:t>Instalaciones y Dotaciones recomendadas</a:t>
          </a:r>
          <a:endParaRPr lang="es-ES" sz="2400" b="1" dirty="0"/>
        </a:p>
      </dgm:t>
    </dgm:pt>
    <dgm:pt modelId="{244B8480-CB38-48AB-BD03-D6DD7398BA63}" type="parTrans" cxnId="{6DB2A759-99BE-47CD-A8D8-5C4E59A4B021}">
      <dgm:prSet/>
      <dgm:spPr/>
      <dgm:t>
        <a:bodyPr/>
        <a:lstStyle/>
        <a:p>
          <a:endParaRPr lang="es-ES"/>
        </a:p>
      </dgm:t>
    </dgm:pt>
    <dgm:pt modelId="{4D5B81CC-AB89-4B4D-868A-51A6FD975052}" type="sibTrans" cxnId="{6DB2A759-99BE-47CD-A8D8-5C4E59A4B021}">
      <dgm:prSet/>
      <dgm:spPr/>
      <dgm:t>
        <a:bodyPr/>
        <a:lstStyle/>
        <a:p>
          <a:endParaRPr lang="es-ES"/>
        </a:p>
      </dgm:t>
    </dgm:pt>
    <dgm:pt modelId="{6788D67F-13CD-407E-A14B-6CD70A764553}">
      <dgm:prSet phldrT="[Texto]"/>
      <dgm:spPr>
        <a:solidFill>
          <a:schemeClr val="accent1">
            <a:lumMod val="20000"/>
            <a:lumOff val="80000"/>
            <a:alpha val="90000"/>
          </a:schemeClr>
        </a:solidFill>
      </dgm:spPr>
      <dgm:t>
        <a:bodyPr/>
        <a:lstStyle/>
        <a:p>
          <a:pPr>
            <a:tabLst>
              <a:tab pos="180975" algn="l"/>
            </a:tabLst>
          </a:pPr>
          <a:r>
            <a:rPr lang="es-ES" dirty="0" smtClean="0"/>
            <a:t>Vigilancia 24 horas por personal debidamente formado en materias peligrosas</a:t>
          </a:r>
          <a:endParaRPr lang="es-ES" dirty="0"/>
        </a:p>
      </dgm:t>
    </dgm:pt>
    <dgm:pt modelId="{3A165830-86D1-41FF-8925-BA27C38E7576}" type="parTrans" cxnId="{F99E68E5-C87E-43A6-AD1F-70FC21E9A64C}">
      <dgm:prSet/>
      <dgm:spPr/>
      <dgm:t>
        <a:bodyPr/>
        <a:lstStyle/>
        <a:p>
          <a:endParaRPr lang="es-ES"/>
        </a:p>
      </dgm:t>
    </dgm:pt>
    <dgm:pt modelId="{AA07C705-D6BD-4549-8A25-B2F910940DE7}" type="sibTrans" cxnId="{F99E68E5-C87E-43A6-AD1F-70FC21E9A64C}">
      <dgm:prSet/>
      <dgm:spPr/>
      <dgm:t>
        <a:bodyPr/>
        <a:lstStyle/>
        <a:p>
          <a:endParaRPr lang="es-ES"/>
        </a:p>
      </dgm:t>
    </dgm:pt>
    <dgm:pt modelId="{83687571-590A-4D07-A644-29ECB4EBFD18}">
      <dgm:prSet phldrT="[Texto]"/>
      <dgm:spPr>
        <a:solidFill>
          <a:schemeClr val="accent1">
            <a:lumMod val="20000"/>
            <a:lumOff val="80000"/>
            <a:alpha val="90000"/>
          </a:schemeClr>
        </a:solidFill>
      </dgm:spPr>
      <dgm:t>
        <a:bodyPr/>
        <a:lstStyle/>
        <a:p>
          <a:pPr>
            <a:tabLst>
              <a:tab pos="180975" algn="l"/>
            </a:tabLst>
          </a:pPr>
          <a:r>
            <a:rPr lang="es-ES" dirty="0" smtClean="0"/>
            <a:t>“Botón de Alarma”</a:t>
          </a:r>
          <a:endParaRPr lang="es-ES" dirty="0"/>
        </a:p>
      </dgm:t>
    </dgm:pt>
    <dgm:pt modelId="{FC7FD132-8FA9-40FB-982C-01708D8AEF8C}" type="parTrans" cxnId="{EEE39899-F5FD-4E0D-BAEB-2BE99F19B5DC}">
      <dgm:prSet/>
      <dgm:spPr/>
      <dgm:t>
        <a:bodyPr/>
        <a:lstStyle/>
        <a:p>
          <a:endParaRPr lang="es-ES"/>
        </a:p>
      </dgm:t>
    </dgm:pt>
    <dgm:pt modelId="{F5884119-21FC-40DD-8417-1FDE1CC1F48B}" type="sibTrans" cxnId="{EEE39899-F5FD-4E0D-BAEB-2BE99F19B5DC}">
      <dgm:prSet/>
      <dgm:spPr/>
      <dgm:t>
        <a:bodyPr/>
        <a:lstStyle/>
        <a:p>
          <a:endParaRPr lang="es-ES"/>
        </a:p>
      </dgm:t>
    </dgm:pt>
    <dgm:pt modelId="{F02A58D9-AC3E-4D06-A956-90656FD26D4E}">
      <dgm:prSet phldrT="[Texto]"/>
      <dgm:spPr>
        <a:solidFill>
          <a:schemeClr val="accent1">
            <a:lumMod val="20000"/>
            <a:lumOff val="80000"/>
            <a:alpha val="90000"/>
          </a:schemeClr>
        </a:solidFill>
      </dgm:spPr>
      <dgm:t>
        <a:bodyPr/>
        <a:lstStyle/>
        <a:p>
          <a:pPr>
            <a:tabLst>
              <a:tab pos="180975" algn="l"/>
            </a:tabLst>
          </a:pPr>
          <a:r>
            <a:rPr lang="es-ES" dirty="0" smtClean="0"/>
            <a:t>Teléfono</a:t>
          </a:r>
          <a:endParaRPr lang="es-ES" dirty="0"/>
        </a:p>
      </dgm:t>
    </dgm:pt>
    <dgm:pt modelId="{8F1A76FD-2752-4F1A-BB1A-B3034706745A}" type="parTrans" cxnId="{A69F9F30-208F-42CE-8C31-A20CC9262F0C}">
      <dgm:prSet/>
      <dgm:spPr/>
      <dgm:t>
        <a:bodyPr/>
        <a:lstStyle/>
        <a:p>
          <a:endParaRPr lang="es-ES"/>
        </a:p>
      </dgm:t>
    </dgm:pt>
    <dgm:pt modelId="{7A165CFD-EDF8-4366-A43A-0E8C96BBF10E}" type="sibTrans" cxnId="{A69F9F30-208F-42CE-8C31-A20CC9262F0C}">
      <dgm:prSet/>
      <dgm:spPr/>
      <dgm:t>
        <a:bodyPr/>
        <a:lstStyle/>
        <a:p>
          <a:endParaRPr lang="es-ES"/>
        </a:p>
      </dgm:t>
    </dgm:pt>
    <dgm:pt modelId="{E8831B27-522B-43C0-BDFF-777CF3BBB561}">
      <dgm:prSet phldrT="[Texto]"/>
      <dgm:spPr>
        <a:solidFill>
          <a:schemeClr val="accent1">
            <a:lumMod val="20000"/>
            <a:lumOff val="80000"/>
            <a:alpha val="90000"/>
          </a:schemeClr>
        </a:solidFill>
      </dgm:spPr>
      <dgm:t>
        <a:bodyPr/>
        <a:lstStyle/>
        <a:p>
          <a:pPr>
            <a:tabLst>
              <a:tab pos="180975" algn="l"/>
            </a:tabLst>
          </a:pPr>
          <a:r>
            <a:rPr lang="es-ES" dirty="0" smtClean="0"/>
            <a:t>Instalaciones de aseo</a:t>
          </a:r>
          <a:endParaRPr lang="es-ES" dirty="0"/>
        </a:p>
      </dgm:t>
    </dgm:pt>
    <dgm:pt modelId="{EB9D41C8-1C5B-4118-AB2C-DEC6CA74779B}" type="parTrans" cxnId="{8C7467FC-C61E-4645-BFC0-7A5C55048423}">
      <dgm:prSet/>
      <dgm:spPr/>
      <dgm:t>
        <a:bodyPr/>
        <a:lstStyle/>
        <a:p>
          <a:endParaRPr lang="es-ES"/>
        </a:p>
      </dgm:t>
    </dgm:pt>
    <dgm:pt modelId="{E9F12C0A-35FE-4AEF-ACC5-F2215914521B}" type="sibTrans" cxnId="{8C7467FC-C61E-4645-BFC0-7A5C55048423}">
      <dgm:prSet/>
      <dgm:spPr/>
      <dgm:t>
        <a:bodyPr/>
        <a:lstStyle/>
        <a:p>
          <a:endParaRPr lang="es-ES"/>
        </a:p>
      </dgm:t>
    </dgm:pt>
    <dgm:pt modelId="{73BC4175-D068-48A5-8683-C3A57053841D}">
      <dgm:prSet phldrT="[Texto]" custT="1"/>
      <dgm:spPr/>
      <dgm:t>
        <a:bodyPr/>
        <a:lstStyle/>
        <a:p>
          <a:r>
            <a:rPr lang="es-ES" sz="2400" b="1" dirty="0" smtClean="0"/>
            <a:t>Otras recomendaciones</a:t>
          </a:r>
          <a:endParaRPr lang="es-ES" sz="2400" b="1" dirty="0"/>
        </a:p>
      </dgm:t>
    </dgm:pt>
    <dgm:pt modelId="{F7935359-BBAF-4071-9292-5082E3F19E9F}" type="parTrans" cxnId="{8B409C51-AB9E-4EB1-BD1D-C9B8836AA8DA}">
      <dgm:prSet/>
      <dgm:spPr/>
      <dgm:t>
        <a:bodyPr/>
        <a:lstStyle/>
        <a:p>
          <a:endParaRPr lang="es-ES"/>
        </a:p>
      </dgm:t>
    </dgm:pt>
    <dgm:pt modelId="{442F5244-F683-42A4-8E1D-E73CF7FA15E0}" type="sibTrans" cxnId="{8B409C51-AB9E-4EB1-BD1D-C9B8836AA8DA}">
      <dgm:prSet/>
      <dgm:spPr/>
      <dgm:t>
        <a:bodyPr/>
        <a:lstStyle/>
        <a:p>
          <a:endParaRPr lang="es-ES"/>
        </a:p>
      </dgm:t>
    </dgm:pt>
    <dgm:pt modelId="{7DCA2635-168E-4FCB-AA8C-51655EE3C06D}">
      <dgm:prSet phldrT="[Texto]"/>
      <dgm:spPr>
        <a:solidFill>
          <a:schemeClr val="accent1">
            <a:lumMod val="20000"/>
            <a:lumOff val="80000"/>
            <a:alpha val="90000"/>
          </a:schemeClr>
        </a:solidFill>
      </dgm:spPr>
      <dgm:t>
        <a:bodyPr/>
        <a:lstStyle/>
        <a:p>
          <a:pPr marL="0" indent="0">
            <a:tabLst>
              <a:tab pos="180975" algn="l"/>
            </a:tabLst>
          </a:pPr>
          <a:r>
            <a:rPr lang="es-ES" dirty="0" smtClean="0"/>
            <a:t>	Plan de autoprotección:</a:t>
          </a:r>
          <a:endParaRPr lang="es-ES" dirty="0"/>
        </a:p>
      </dgm:t>
    </dgm:pt>
    <dgm:pt modelId="{D4AA4F86-97EB-42C8-84A6-707B63C79A4E}" type="parTrans" cxnId="{D6900E04-E305-4F56-8E3A-09E61AD5F989}">
      <dgm:prSet/>
      <dgm:spPr/>
      <dgm:t>
        <a:bodyPr/>
        <a:lstStyle/>
        <a:p>
          <a:endParaRPr lang="es-ES"/>
        </a:p>
      </dgm:t>
    </dgm:pt>
    <dgm:pt modelId="{94E855EA-B15D-49CF-A9F9-E2486D3D3949}" type="sibTrans" cxnId="{D6900E04-E305-4F56-8E3A-09E61AD5F989}">
      <dgm:prSet/>
      <dgm:spPr/>
      <dgm:t>
        <a:bodyPr/>
        <a:lstStyle/>
        <a:p>
          <a:endParaRPr lang="es-ES"/>
        </a:p>
      </dgm:t>
    </dgm:pt>
    <dgm:pt modelId="{B86D8B3F-A5D9-44DC-B37F-FC7BB02807DA}">
      <dgm:prSet phldrT="[Texto]"/>
      <dgm:spPr>
        <a:solidFill>
          <a:schemeClr val="accent1">
            <a:lumMod val="20000"/>
            <a:lumOff val="80000"/>
            <a:alpha val="90000"/>
          </a:schemeClr>
        </a:solidFill>
      </dgm:spPr>
      <dgm:t>
        <a:bodyPr/>
        <a:lstStyle/>
        <a:p>
          <a:pPr marL="714375" indent="-171450">
            <a:tabLst>
              <a:tab pos="714375" algn="l"/>
            </a:tabLst>
          </a:pPr>
          <a:r>
            <a:rPr lang="es-ES" dirty="0" smtClean="0"/>
            <a:t>Disposiciones para primeros auxilios</a:t>
          </a:r>
          <a:endParaRPr lang="es-ES" dirty="0"/>
        </a:p>
      </dgm:t>
    </dgm:pt>
    <dgm:pt modelId="{1C64182D-5683-4388-9B89-24E939FD5C12}" type="parTrans" cxnId="{A73A508B-C684-4C59-B966-1CE4F973ACE9}">
      <dgm:prSet/>
      <dgm:spPr/>
      <dgm:t>
        <a:bodyPr/>
        <a:lstStyle/>
        <a:p>
          <a:endParaRPr lang="es-ES"/>
        </a:p>
      </dgm:t>
    </dgm:pt>
    <dgm:pt modelId="{5892348B-DCF6-4286-ACCD-ED6202B8E3C2}" type="sibTrans" cxnId="{A73A508B-C684-4C59-B966-1CE4F973ACE9}">
      <dgm:prSet/>
      <dgm:spPr/>
      <dgm:t>
        <a:bodyPr/>
        <a:lstStyle/>
        <a:p>
          <a:endParaRPr lang="es-ES"/>
        </a:p>
      </dgm:t>
    </dgm:pt>
    <dgm:pt modelId="{E3B403CD-6E3E-48C6-8F1D-85A01AF61655}">
      <dgm:prSet phldrT="[Texto]"/>
      <dgm:spPr>
        <a:solidFill>
          <a:schemeClr val="accent1">
            <a:lumMod val="20000"/>
            <a:lumOff val="80000"/>
            <a:alpha val="90000"/>
          </a:schemeClr>
        </a:solidFill>
      </dgm:spPr>
      <dgm:t>
        <a:bodyPr/>
        <a:lstStyle/>
        <a:p>
          <a:pPr marL="714375" indent="-171450">
            <a:tabLst>
              <a:tab pos="714375" algn="l"/>
            </a:tabLst>
          </a:pPr>
          <a:r>
            <a:rPr lang="es-ES" dirty="0" smtClean="0"/>
            <a:t>Vías de evacuación</a:t>
          </a:r>
          <a:endParaRPr lang="es-ES" dirty="0"/>
        </a:p>
      </dgm:t>
    </dgm:pt>
    <dgm:pt modelId="{C79EB74D-7DA0-4B55-BCB5-4AD4FA55D2C9}" type="parTrans" cxnId="{9A892E0B-CBC3-413C-B8E8-5F3CFCD08810}">
      <dgm:prSet/>
      <dgm:spPr/>
      <dgm:t>
        <a:bodyPr/>
        <a:lstStyle/>
        <a:p>
          <a:endParaRPr lang="es-ES"/>
        </a:p>
      </dgm:t>
    </dgm:pt>
    <dgm:pt modelId="{8C692AE4-E7D2-4908-9B58-73D4ADA94129}" type="sibTrans" cxnId="{9A892E0B-CBC3-413C-B8E8-5F3CFCD08810}">
      <dgm:prSet/>
      <dgm:spPr/>
      <dgm:t>
        <a:bodyPr/>
        <a:lstStyle/>
        <a:p>
          <a:endParaRPr lang="es-ES"/>
        </a:p>
      </dgm:t>
    </dgm:pt>
    <dgm:pt modelId="{6FF89BC9-8142-4FF8-95F8-A8BE5E013A3B}">
      <dgm:prSet phldrT="[Texto]"/>
      <dgm:spPr>
        <a:solidFill>
          <a:schemeClr val="accent1">
            <a:lumMod val="20000"/>
            <a:lumOff val="80000"/>
            <a:alpha val="90000"/>
          </a:schemeClr>
        </a:solidFill>
      </dgm:spPr>
      <dgm:t>
        <a:bodyPr/>
        <a:lstStyle/>
        <a:p>
          <a:pPr marL="714375" indent="-171450">
            <a:tabLst>
              <a:tab pos="714375" algn="l"/>
            </a:tabLst>
          </a:pPr>
          <a:r>
            <a:rPr lang="es-ES" dirty="0" smtClean="0"/>
            <a:t>Localización de bomberos, fuerzas y cuerpos de seguridad, hospitales, protección civil, etc.</a:t>
          </a:r>
          <a:endParaRPr lang="es-ES" dirty="0"/>
        </a:p>
      </dgm:t>
    </dgm:pt>
    <dgm:pt modelId="{7A961B19-EBAE-4A32-97E9-B984DA1BD7AA}" type="parTrans" cxnId="{282C8542-4C58-46D1-BE3B-84BC65645175}">
      <dgm:prSet/>
      <dgm:spPr/>
      <dgm:t>
        <a:bodyPr/>
        <a:lstStyle/>
        <a:p>
          <a:endParaRPr lang="es-ES"/>
        </a:p>
      </dgm:t>
    </dgm:pt>
    <dgm:pt modelId="{F5FAD569-5CA1-4583-8420-5711A267B3D3}" type="sibTrans" cxnId="{282C8542-4C58-46D1-BE3B-84BC65645175}">
      <dgm:prSet/>
      <dgm:spPr/>
      <dgm:t>
        <a:bodyPr/>
        <a:lstStyle/>
        <a:p>
          <a:endParaRPr lang="es-ES"/>
        </a:p>
      </dgm:t>
    </dgm:pt>
    <dgm:pt modelId="{8D311E79-2C36-4651-A338-46823BAA5DFA}">
      <dgm:prSet phldrT="[Texto]"/>
      <dgm:spPr>
        <a:solidFill>
          <a:schemeClr val="accent1">
            <a:lumMod val="20000"/>
            <a:lumOff val="80000"/>
            <a:alpha val="90000"/>
          </a:schemeClr>
        </a:solidFill>
      </dgm:spPr>
      <dgm:t>
        <a:bodyPr/>
        <a:lstStyle/>
        <a:p>
          <a:pPr marL="180975" indent="-180975">
            <a:tabLst>
              <a:tab pos="180975" algn="l"/>
            </a:tabLst>
          </a:pPr>
          <a:r>
            <a:rPr lang="es-ES" dirty="0" smtClean="0"/>
            <a:t>Desaconsejar el uso a vehículos que transporten pasajeros/viajeros</a:t>
          </a:r>
          <a:endParaRPr lang="es-ES" dirty="0"/>
        </a:p>
      </dgm:t>
    </dgm:pt>
    <dgm:pt modelId="{862ADA19-9D98-469B-B067-EAB9634B5FA7}" type="parTrans" cxnId="{6BD1F438-92BB-4094-B444-4F7BE219AEB5}">
      <dgm:prSet/>
      <dgm:spPr/>
      <dgm:t>
        <a:bodyPr/>
        <a:lstStyle/>
        <a:p>
          <a:endParaRPr lang="es-ES"/>
        </a:p>
      </dgm:t>
    </dgm:pt>
    <dgm:pt modelId="{41C28242-9644-4189-AB9E-8CDFC55FF1B9}" type="sibTrans" cxnId="{6BD1F438-92BB-4094-B444-4F7BE219AEB5}">
      <dgm:prSet/>
      <dgm:spPr/>
      <dgm:t>
        <a:bodyPr/>
        <a:lstStyle/>
        <a:p>
          <a:endParaRPr lang="es-ES"/>
        </a:p>
      </dgm:t>
    </dgm:pt>
    <dgm:pt modelId="{9FB1E5B2-FF79-4E5C-922F-B4E3F91083C5}">
      <dgm:prSet phldrT="[Texto]"/>
      <dgm:spPr>
        <a:solidFill>
          <a:schemeClr val="accent1">
            <a:lumMod val="20000"/>
            <a:lumOff val="80000"/>
            <a:alpha val="90000"/>
          </a:schemeClr>
        </a:solidFill>
      </dgm:spPr>
      <dgm:t>
        <a:bodyPr/>
        <a:lstStyle/>
        <a:p>
          <a:pPr marL="180975" indent="-180975">
            <a:tabLst>
              <a:tab pos="180975" algn="l"/>
            </a:tabLst>
          </a:pPr>
          <a:r>
            <a:rPr lang="es-ES" dirty="0" smtClean="0"/>
            <a:t>Medidas específicas de ordenación:</a:t>
          </a:r>
          <a:endParaRPr lang="es-ES" dirty="0"/>
        </a:p>
      </dgm:t>
    </dgm:pt>
    <dgm:pt modelId="{2A5C565A-669E-4AEF-A2E5-791B691582A9}" type="parTrans" cxnId="{9D993F3D-6F54-4556-81FB-9784290C6385}">
      <dgm:prSet/>
      <dgm:spPr/>
      <dgm:t>
        <a:bodyPr/>
        <a:lstStyle/>
        <a:p>
          <a:endParaRPr lang="es-ES"/>
        </a:p>
      </dgm:t>
    </dgm:pt>
    <dgm:pt modelId="{7DAC3C31-E4CC-4241-8E52-5E3FC1CE5304}" type="sibTrans" cxnId="{9D993F3D-6F54-4556-81FB-9784290C6385}">
      <dgm:prSet/>
      <dgm:spPr/>
      <dgm:t>
        <a:bodyPr/>
        <a:lstStyle/>
        <a:p>
          <a:endParaRPr lang="es-ES"/>
        </a:p>
      </dgm:t>
    </dgm:pt>
    <dgm:pt modelId="{684BC222-1689-4270-A599-993AD898D6BE}">
      <dgm:prSet phldrT="[Texto]"/>
      <dgm:spPr>
        <a:solidFill>
          <a:schemeClr val="accent1">
            <a:lumMod val="20000"/>
            <a:lumOff val="80000"/>
            <a:alpha val="90000"/>
          </a:schemeClr>
        </a:solidFill>
      </dgm:spPr>
      <dgm:t>
        <a:bodyPr/>
        <a:lstStyle/>
        <a:p>
          <a:pPr marL="714375" indent="-171450">
            <a:tabLst>
              <a:tab pos="714375" algn="l"/>
            </a:tabLst>
          </a:pPr>
          <a:r>
            <a:rPr lang="es-ES" dirty="0" smtClean="0"/>
            <a:t>Localización de las plazas de aparcamiento de vehículos de mercancías peligrosas en la zona menos transitada.</a:t>
          </a:r>
          <a:endParaRPr lang="es-ES" dirty="0"/>
        </a:p>
      </dgm:t>
    </dgm:pt>
    <dgm:pt modelId="{95B967FB-6104-46BA-A479-BEA15B962E17}" type="parTrans" cxnId="{B51B7855-9C42-4F31-AF1A-0E0161E46BE4}">
      <dgm:prSet/>
      <dgm:spPr/>
      <dgm:t>
        <a:bodyPr/>
        <a:lstStyle/>
        <a:p>
          <a:endParaRPr lang="es-ES"/>
        </a:p>
      </dgm:t>
    </dgm:pt>
    <dgm:pt modelId="{E4A7E3B1-EF3E-40D5-A2D9-A8198A40A976}" type="sibTrans" cxnId="{B51B7855-9C42-4F31-AF1A-0E0161E46BE4}">
      <dgm:prSet/>
      <dgm:spPr/>
      <dgm:t>
        <a:bodyPr/>
        <a:lstStyle/>
        <a:p>
          <a:endParaRPr lang="es-ES"/>
        </a:p>
      </dgm:t>
    </dgm:pt>
    <dgm:pt modelId="{5637EA32-9B91-4904-9244-1379963F3F90}">
      <dgm:prSet phldrT="[Texto]"/>
      <dgm:spPr>
        <a:solidFill>
          <a:schemeClr val="accent1">
            <a:lumMod val="20000"/>
            <a:lumOff val="80000"/>
            <a:alpha val="90000"/>
          </a:schemeClr>
        </a:solidFill>
      </dgm:spPr>
      <dgm:t>
        <a:bodyPr/>
        <a:lstStyle/>
        <a:p>
          <a:pPr marL="714375" indent="-171450">
            <a:tabLst>
              <a:tab pos="714375" algn="l"/>
            </a:tabLst>
          </a:pPr>
          <a:r>
            <a:rPr lang="es-ES" dirty="0" smtClean="0"/>
            <a:t>Separación (distancia de seguridad, mediante muretes, por ejemplo) y señalización de esta zona.</a:t>
          </a:r>
          <a:endParaRPr lang="es-ES" dirty="0"/>
        </a:p>
      </dgm:t>
    </dgm:pt>
    <dgm:pt modelId="{B1E6DF20-79D7-4923-89A7-FB07253D24BE}" type="parTrans" cxnId="{51F2F325-7BCB-448A-A645-EE990A1CE459}">
      <dgm:prSet/>
      <dgm:spPr/>
      <dgm:t>
        <a:bodyPr/>
        <a:lstStyle/>
        <a:p>
          <a:endParaRPr lang="es-ES"/>
        </a:p>
      </dgm:t>
    </dgm:pt>
    <dgm:pt modelId="{14F8CE1C-62AD-4750-A46C-5F1BD37375DC}" type="sibTrans" cxnId="{51F2F325-7BCB-448A-A645-EE990A1CE459}">
      <dgm:prSet/>
      <dgm:spPr/>
      <dgm:t>
        <a:bodyPr/>
        <a:lstStyle/>
        <a:p>
          <a:endParaRPr lang="es-ES"/>
        </a:p>
      </dgm:t>
    </dgm:pt>
    <dgm:pt modelId="{DCF725EB-0D04-4703-AD13-7952EC06F7E9}" type="pres">
      <dgm:prSet presAssocID="{DB5D51E2-E99A-4E4E-B6E3-C715325E2787}" presName="linear" presStyleCnt="0">
        <dgm:presLayoutVars>
          <dgm:dir/>
          <dgm:animLvl val="lvl"/>
          <dgm:resizeHandles val="exact"/>
        </dgm:presLayoutVars>
      </dgm:prSet>
      <dgm:spPr/>
      <dgm:t>
        <a:bodyPr/>
        <a:lstStyle/>
        <a:p>
          <a:endParaRPr lang="es-ES"/>
        </a:p>
      </dgm:t>
    </dgm:pt>
    <dgm:pt modelId="{A4796EEE-8D90-428D-922A-FA45EC844170}" type="pres">
      <dgm:prSet presAssocID="{34059719-2C82-4687-9163-8F67883084A7}" presName="parentLin" presStyleCnt="0"/>
      <dgm:spPr/>
    </dgm:pt>
    <dgm:pt modelId="{1112CAC7-1434-457C-B7CB-CA87F033B594}" type="pres">
      <dgm:prSet presAssocID="{34059719-2C82-4687-9163-8F67883084A7}" presName="parentLeftMargin" presStyleLbl="node1" presStyleIdx="0" presStyleCnt="2"/>
      <dgm:spPr/>
      <dgm:t>
        <a:bodyPr/>
        <a:lstStyle/>
        <a:p>
          <a:endParaRPr lang="es-ES"/>
        </a:p>
      </dgm:t>
    </dgm:pt>
    <dgm:pt modelId="{642EBE86-01BC-4D8B-8703-AC5322F254B4}" type="pres">
      <dgm:prSet presAssocID="{34059719-2C82-4687-9163-8F67883084A7}" presName="parentText" presStyleLbl="node1" presStyleIdx="0" presStyleCnt="2" custScaleX="121303">
        <dgm:presLayoutVars>
          <dgm:chMax val="0"/>
          <dgm:bulletEnabled val="1"/>
        </dgm:presLayoutVars>
      </dgm:prSet>
      <dgm:spPr/>
      <dgm:t>
        <a:bodyPr/>
        <a:lstStyle/>
        <a:p>
          <a:endParaRPr lang="es-ES"/>
        </a:p>
      </dgm:t>
    </dgm:pt>
    <dgm:pt modelId="{B9AEF2FE-BAB7-42CF-8218-EAA271835534}" type="pres">
      <dgm:prSet presAssocID="{34059719-2C82-4687-9163-8F67883084A7}" presName="negativeSpace" presStyleCnt="0"/>
      <dgm:spPr/>
    </dgm:pt>
    <dgm:pt modelId="{7EC2EE72-C837-438D-A14D-59799C5D34F5}" type="pres">
      <dgm:prSet presAssocID="{34059719-2C82-4687-9163-8F67883084A7}" presName="childText" presStyleLbl="conFgAcc1" presStyleIdx="0" presStyleCnt="2" custLinFactNeighborY="16103">
        <dgm:presLayoutVars>
          <dgm:bulletEnabled val="1"/>
        </dgm:presLayoutVars>
      </dgm:prSet>
      <dgm:spPr/>
      <dgm:t>
        <a:bodyPr/>
        <a:lstStyle/>
        <a:p>
          <a:endParaRPr lang="es-ES"/>
        </a:p>
      </dgm:t>
    </dgm:pt>
    <dgm:pt modelId="{84530814-B211-4A78-8EBB-8409DBAD6803}" type="pres">
      <dgm:prSet presAssocID="{4D5B81CC-AB89-4B4D-868A-51A6FD975052}" presName="spaceBetweenRectangles" presStyleCnt="0"/>
      <dgm:spPr/>
    </dgm:pt>
    <dgm:pt modelId="{C19C16F8-6F3F-4785-8BB5-928BC89BDA9B}" type="pres">
      <dgm:prSet presAssocID="{73BC4175-D068-48A5-8683-C3A57053841D}" presName="parentLin" presStyleCnt="0"/>
      <dgm:spPr/>
    </dgm:pt>
    <dgm:pt modelId="{EF9571CB-90AC-4E1B-AC49-B6A6DB8E3902}" type="pres">
      <dgm:prSet presAssocID="{73BC4175-D068-48A5-8683-C3A57053841D}" presName="parentLeftMargin" presStyleLbl="node1" presStyleIdx="0" presStyleCnt="2"/>
      <dgm:spPr/>
      <dgm:t>
        <a:bodyPr/>
        <a:lstStyle/>
        <a:p>
          <a:endParaRPr lang="es-ES"/>
        </a:p>
      </dgm:t>
    </dgm:pt>
    <dgm:pt modelId="{C64971F2-9478-4515-98D5-2EA26C1D4698}" type="pres">
      <dgm:prSet presAssocID="{73BC4175-D068-48A5-8683-C3A57053841D}" presName="parentText" presStyleLbl="node1" presStyleIdx="1" presStyleCnt="2" custScaleX="121044" custLinFactNeighborX="22807" custLinFactNeighborY="12177">
        <dgm:presLayoutVars>
          <dgm:chMax val="0"/>
          <dgm:bulletEnabled val="1"/>
        </dgm:presLayoutVars>
      </dgm:prSet>
      <dgm:spPr/>
      <dgm:t>
        <a:bodyPr/>
        <a:lstStyle/>
        <a:p>
          <a:endParaRPr lang="es-ES"/>
        </a:p>
      </dgm:t>
    </dgm:pt>
    <dgm:pt modelId="{B3637214-E66D-4790-B168-E5AE74D60356}" type="pres">
      <dgm:prSet presAssocID="{73BC4175-D068-48A5-8683-C3A57053841D}" presName="negativeSpace" presStyleCnt="0"/>
      <dgm:spPr/>
    </dgm:pt>
    <dgm:pt modelId="{1AE38725-525B-45DD-9968-E2E864F328D9}" type="pres">
      <dgm:prSet presAssocID="{73BC4175-D068-48A5-8683-C3A57053841D}" presName="childText" presStyleLbl="conFgAcc1" presStyleIdx="1" presStyleCnt="2">
        <dgm:presLayoutVars>
          <dgm:bulletEnabled val="1"/>
        </dgm:presLayoutVars>
      </dgm:prSet>
      <dgm:spPr/>
      <dgm:t>
        <a:bodyPr/>
        <a:lstStyle/>
        <a:p>
          <a:endParaRPr lang="es-ES"/>
        </a:p>
      </dgm:t>
    </dgm:pt>
  </dgm:ptLst>
  <dgm:cxnLst>
    <dgm:cxn modelId="{282C8542-4C58-46D1-BE3B-84BC65645175}" srcId="{7DCA2635-168E-4FCB-AA8C-51655EE3C06D}" destId="{6FF89BC9-8142-4FF8-95F8-A8BE5E013A3B}" srcOrd="2" destOrd="0" parTransId="{7A961B19-EBAE-4A32-97E9-B984DA1BD7AA}" sibTransId="{F5FAD569-5CA1-4583-8420-5711A267B3D3}"/>
    <dgm:cxn modelId="{51F2F325-7BCB-448A-A645-EE990A1CE459}" srcId="{9FB1E5B2-FF79-4E5C-922F-B4E3F91083C5}" destId="{5637EA32-9B91-4904-9244-1379963F3F90}" srcOrd="1" destOrd="0" parTransId="{B1E6DF20-79D7-4923-89A7-FB07253D24BE}" sibTransId="{14F8CE1C-62AD-4750-A46C-5F1BD37375DC}"/>
    <dgm:cxn modelId="{D6900E04-E305-4F56-8E3A-09E61AD5F989}" srcId="{73BC4175-D068-48A5-8683-C3A57053841D}" destId="{7DCA2635-168E-4FCB-AA8C-51655EE3C06D}" srcOrd="0" destOrd="0" parTransId="{D4AA4F86-97EB-42C8-84A6-707B63C79A4E}" sibTransId="{94E855EA-B15D-49CF-A9F9-E2486D3D3949}"/>
    <dgm:cxn modelId="{2DBE1B56-CD90-42A9-8B17-C4BF4BB6FD4A}" type="presOf" srcId="{34059719-2C82-4687-9163-8F67883084A7}" destId="{642EBE86-01BC-4D8B-8703-AC5322F254B4}" srcOrd="1" destOrd="0" presId="urn:microsoft.com/office/officeart/2005/8/layout/list1"/>
    <dgm:cxn modelId="{8C9FA0FB-4B28-482B-9C59-A72814423D78}" type="presOf" srcId="{DB5D51E2-E99A-4E4E-B6E3-C715325E2787}" destId="{DCF725EB-0D04-4703-AD13-7952EC06F7E9}" srcOrd="0" destOrd="0" presId="urn:microsoft.com/office/officeart/2005/8/layout/list1"/>
    <dgm:cxn modelId="{78A195E9-65AF-4449-917B-17F68AFA540C}" type="presOf" srcId="{6FF89BC9-8142-4FF8-95F8-A8BE5E013A3B}" destId="{1AE38725-525B-45DD-9968-E2E864F328D9}" srcOrd="0" destOrd="3" presId="urn:microsoft.com/office/officeart/2005/8/layout/list1"/>
    <dgm:cxn modelId="{9A892E0B-CBC3-413C-B8E8-5F3CFCD08810}" srcId="{7DCA2635-168E-4FCB-AA8C-51655EE3C06D}" destId="{E3B403CD-6E3E-48C6-8F1D-85A01AF61655}" srcOrd="1" destOrd="0" parTransId="{C79EB74D-7DA0-4B55-BCB5-4AD4FA55D2C9}" sibTransId="{8C692AE4-E7D2-4908-9B58-73D4ADA94129}"/>
    <dgm:cxn modelId="{12FC802F-CFA6-41FA-8045-9A4E16200F6A}" type="presOf" srcId="{73BC4175-D068-48A5-8683-C3A57053841D}" destId="{EF9571CB-90AC-4E1B-AC49-B6A6DB8E3902}" srcOrd="0" destOrd="0" presId="urn:microsoft.com/office/officeart/2005/8/layout/list1"/>
    <dgm:cxn modelId="{7DF35A84-BA9F-42EE-8B90-76C7627E2CD0}" type="presOf" srcId="{34059719-2C82-4687-9163-8F67883084A7}" destId="{1112CAC7-1434-457C-B7CB-CA87F033B594}" srcOrd="0" destOrd="0" presId="urn:microsoft.com/office/officeart/2005/8/layout/list1"/>
    <dgm:cxn modelId="{B51B7855-9C42-4F31-AF1A-0E0161E46BE4}" srcId="{9FB1E5B2-FF79-4E5C-922F-B4E3F91083C5}" destId="{684BC222-1689-4270-A599-993AD898D6BE}" srcOrd="0" destOrd="0" parTransId="{95B967FB-6104-46BA-A479-BEA15B962E17}" sibTransId="{E4A7E3B1-EF3E-40D5-A2D9-A8198A40A976}"/>
    <dgm:cxn modelId="{A493AF37-02E7-41F8-AB3E-7DAF3BEB889A}" type="presOf" srcId="{9FB1E5B2-FF79-4E5C-922F-B4E3F91083C5}" destId="{1AE38725-525B-45DD-9968-E2E864F328D9}" srcOrd="0" destOrd="5" presId="urn:microsoft.com/office/officeart/2005/8/layout/list1"/>
    <dgm:cxn modelId="{EEE39899-F5FD-4E0D-BAEB-2BE99F19B5DC}" srcId="{34059719-2C82-4687-9163-8F67883084A7}" destId="{83687571-590A-4D07-A644-29ECB4EBFD18}" srcOrd="1" destOrd="0" parTransId="{FC7FD132-8FA9-40FB-982C-01708D8AEF8C}" sibTransId="{F5884119-21FC-40DD-8417-1FDE1CC1F48B}"/>
    <dgm:cxn modelId="{BA77A46C-6E92-4A28-985E-524821AB1F12}" type="presOf" srcId="{F02A58D9-AC3E-4D06-A956-90656FD26D4E}" destId="{7EC2EE72-C837-438D-A14D-59799C5D34F5}" srcOrd="0" destOrd="2" presId="urn:microsoft.com/office/officeart/2005/8/layout/list1"/>
    <dgm:cxn modelId="{194787A4-D9B7-4504-BD47-5435CAC060A0}" type="presOf" srcId="{8D311E79-2C36-4651-A338-46823BAA5DFA}" destId="{1AE38725-525B-45DD-9968-E2E864F328D9}" srcOrd="0" destOrd="4" presId="urn:microsoft.com/office/officeart/2005/8/layout/list1"/>
    <dgm:cxn modelId="{6BD1F438-92BB-4094-B444-4F7BE219AEB5}" srcId="{73BC4175-D068-48A5-8683-C3A57053841D}" destId="{8D311E79-2C36-4651-A338-46823BAA5DFA}" srcOrd="1" destOrd="0" parTransId="{862ADA19-9D98-469B-B067-EAB9634B5FA7}" sibTransId="{41C28242-9644-4189-AB9E-8CDFC55FF1B9}"/>
    <dgm:cxn modelId="{B167CE13-6DEC-4EC4-806E-16073D6EBEF0}" type="presOf" srcId="{E3B403CD-6E3E-48C6-8F1D-85A01AF61655}" destId="{1AE38725-525B-45DD-9968-E2E864F328D9}" srcOrd="0" destOrd="2" presId="urn:microsoft.com/office/officeart/2005/8/layout/list1"/>
    <dgm:cxn modelId="{9D993F3D-6F54-4556-81FB-9784290C6385}" srcId="{73BC4175-D068-48A5-8683-C3A57053841D}" destId="{9FB1E5B2-FF79-4E5C-922F-B4E3F91083C5}" srcOrd="2" destOrd="0" parTransId="{2A5C565A-669E-4AEF-A2E5-791B691582A9}" sibTransId="{7DAC3C31-E4CC-4241-8E52-5E3FC1CE5304}"/>
    <dgm:cxn modelId="{9666A5C8-017A-4DAF-A579-779CB9B9E74F}" type="presOf" srcId="{7DCA2635-168E-4FCB-AA8C-51655EE3C06D}" destId="{1AE38725-525B-45DD-9968-E2E864F328D9}" srcOrd="0" destOrd="0" presId="urn:microsoft.com/office/officeart/2005/8/layout/list1"/>
    <dgm:cxn modelId="{6DB2A759-99BE-47CD-A8D8-5C4E59A4B021}" srcId="{DB5D51E2-E99A-4E4E-B6E3-C715325E2787}" destId="{34059719-2C82-4687-9163-8F67883084A7}" srcOrd="0" destOrd="0" parTransId="{244B8480-CB38-48AB-BD03-D6DD7398BA63}" sibTransId="{4D5B81CC-AB89-4B4D-868A-51A6FD975052}"/>
    <dgm:cxn modelId="{02672E18-722B-46B2-80DE-DEB91358FD10}" type="presOf" srcId="{6788D67F-13CD-407E-A14B-6CD70A764553}" destId="{7EC2EE72-C837-438D-A14D-59799C5D34F5}" srcOrd="0" destOrd="0" presId="urn:microsoft.com/office/officeart/2005/8/layout/list1"/>
    <dgm:cxn modelId="{A69F9F30-208F-42CE-8C31-A20CC9262F0C}" srcId="{34059719-2C82-4687-9163-8F67883084A7}" destId="{F02A58D9-AC3E-4D06-A956-90656FD26D4E}" srcOrd="2" destOrd="0" parTransId="{8F1A76FD-2752-4F1A-BB1A-B3034706745A}" sibTransId="{7A165CFD-EDF8-4366-A43A-0E8C96BBF10E}"/>
    <dgm:cxn modelId="{EC46063B-989E-4405-B5CA-A628ECDE4270}" type="presOf" srcId="{E8831B27-522B-43C0-BDFF-777CF3BBB561}" destId="{7EC2EE72-C837-438D-A14D-59799C5D34F5}" srcOrd="0" destOrd="3" presId="urn:microsoft.com/office/officeart/2005/8/layout/list1"/>
    <dgm:cxn modelId="{185E3883-DD8E-4C8A-8DA5-63330F853EA3}" type="presOf" srcId="{684BC222-1689-4270-A599-993AD898D6BE}" destId="{1AE38725-525B-45DD-9968-E2E864F328D9}" srcOrd="0" destOrd="6" presId="urn:microsoft.com/office/officeart/2005/8/layout/list1"/>
    <dgm:cxn modelId="{8B409C51-AB9E-4EB1-BD1D-C9B8836AA8DA}" srcId="{DB5D51E2-E99A-4E4E-B6E3-C715325E2787}" destId="{73BC4175-D068-48A5-8683-C3A57053841D}" srcOrd="1" destOrd="0" parTransId="{F7935359-BBAF-4071-9292-5082E3F19E9F}" sibTransId="{442F5244-F683-42A4-8E1D-E73CF7FA15E0}"/>
    <dgm:cxn modelId="{0E660F70-B6DB-442B-82AA-8B6C3D0489B2}" type="presOf" srcId="{B86D8B3F-A5D9-44DC-B37F-FC7BB02807DA}" destId="{1AE38725-525B-45DD-9968-E2E864F328D9}" srcOrd="0" destOrd="1" presId="urn:microsoft.com/office/officeart/2005/8/layout/list1"/>
    <dgm:cxn modelId="{8C7467FC-C61E-4645-BFC0-7A5C55048423}" srcId="{34059719-2C82-4687-9163-8F67883084A7}" destId="{E8831B27-522B-43C0-BDFF-777CF3BBB561}" srcOrd="3" destOrd="0" parTransId="{EB9D41C8-1C5B-4118-AB2C-DEC6CA74779B}" sibTransId="{E9F12C0A-35FE-4AEF-ACC5-F2215914521B}"/>
    <dgm:cxn modelId="{A73A508B-C684-4C59-B966-1CE4F973ACE9}" srcId="{7DCA2635-168E-4FCB-AA8C-51655EE3C06D}" destId="{B86D8B3F-A5D9-44DC-B37F-FC7BB02807DA}" srcOrd="0" destOrd="0" parTransId="{1C64182D-5683-4388-9B89-24E939FD5C12}" sibTransId="{5892348B-DCF6-4286-ACCD-ED6202B8E3C2}"/>
    <dgm:cxn modelId="{F99E68E5-C87E-43A6-AD1F-70FC21E9A64C}" srcId="{34059719-2C82-4687-9163-8F67883084A7}" destId="{6788D67F-13CD-407E-A14B-6CD70A764553}" srcOrd="0" destOrd="0" parTransId="{3A165830-86D1-41FF-8925-BA27C38E7576}" sibTransId="{AA07C705-D6BD-4549-8A25-B2F910940DE7}"/>
    <dgm:cxn modelId="{DE2ED146-7380-462B-BB09-11E4B78FD445}" type="presOf" srcId="{73BC4175-D068-48A5-8683-C3A57053841D}" destId="{C64971F2-9478-4515-98D5-2EA26C1D4698}" srcOrd="1" destOrd="0" presId="urn:microsoft.com/office/officeart/2005/8/layout/list1"/>
    <dgm:cxn modelId="{59481FE0-2510-44AE-98D3-EDEF5753529D}" type="presOf" srcId="{83687571-590A-4D07-A644-29ECB4EBFD18}" destId="{7EC2EE72-C837-438D-A14D-59799C5D34F5}" srcOrd="0" destOrd="1" presId="urn:microsoft.com/office/officeart/2005/8/layout/list1"/>
    <dgm:cxn modelId="{6A531075-0928-482E-9B5C-71FC857D4A57}" type="presOf" srcId="{5637EA32-9B91-4904-9244-1379963F3F90}" destId="{1AE38725-525B-45DD-9968-E2E864F328D9}" srcOrd="0" destOrd="7" presId="urn:microsoft.com/office/officeart/2005/8/layout/list1"/>
    <dgm:cxn modelId="{871FCA0C-185A-471F-A178-91D7B0AD0417}" type="presParOf" srcId="{DCF725EB-0D04-4703-AD13-7952EC06F7E9}" destId="{A4796EEE-8D90-428D-922A-FA45EC844170}" srcOrd="0" destOrd="0" presId="urn:microsoft.com/office/officeart/2005/8/layout/list1"/>
    <dgm:cxn modelId="{8732DEDB-EC0F-4BEE-B729-A8B888CE5C7B}" type="presParOf" srcId="{A4796EEE-8D90-428D-922A-FA45EC844170}" destId="{1112CAC7-1434-457C-B7CB-CA87F033B594}" srcOrd="0" destOrd="0" presId="urn:microsoft.com/office/officeart/2005/8/layout/list1"/>
    <dgm:cxn modelId="{02A8E5E2-9C7B-402A-811D-C51E5382E7E5}" type="presParOf" srcId="{A4796EEE-8D90-428D-922A-FA45EC844170}" destId="{642EBE86-01BC-4D8B-8703-AC5322F254B4}" srcOrd="1" destOrd="0" presId="urn:microsoft.com/office/officeart/2005/8/layout/list1"/>
    <dgm:cxn modelId="{F045F938-EE4A-4737-B0F6-0A159D444073}" type="presParOf" srcId="{DCF725EB-0D04-4703-AD13-7952EC06F7E9}" destId="{B9AEF2FE-BAB7-42CF-8218-EAA271835534}" srcOrd="1" destOrd="0" presId="urn:microsoft.com/office/officeart/2005/8/layout/list1"/>
    <dgm:cxn modelId="{7703DCA7-AC81-4F7C-8495-F86C86E2EE40}" type="presParOf" srcId="{DCF725EB-0D04-4703-AD13-7952EC06F7E9}" destId="{7EC2EE72-C837-438D-A14D-59799C5D34F5}" srcOrd="2" destOrd="0" presId="urn:microsoft.com/office/officeart/2005/8/layout/list1"/>
    <dgm:cxn modelId="{B8355D2B-3566-406D-A67F-6A4E0F628AC9}" type="presParOf" srcId="{DCF725EB-0D04-4703-AD13-7952EC06F7E9}" destId="{84530814-B211-4A78-8EBB-8409DBAD6803}" srcOrd="3" destOrd="0" presId="urn:microsoft.com/office/officeart/2005/8/layout/list1"/>
    <dgm:cxn modelId="{FCDAD037-F9D6-4B87-B957-783F44F14713}" type="presParOf" srcId="{DCF725EB-0D04-4703-AD13-7952EC06F7E9}" destId="{C19C16F8-6F3F-4785-8BB5-928BC89BDA9B}" srcOrd="4" destOrd="0" presId="urn:microsoft.com/office/officeart/2005/8/layout/list1"/>
    <dgm:cxn modelId="{4935C602-CCAF-4B7D-B9D7-31EDF2D51851}" type="presParOf" srcId="{C19C16F8-6F3F-4785-8BB5-928BC89BDA9B}" destId="{EF9571CB-90AC-4E1B-AC49-B6A6DB8E3902}" srcOrd="0" destOrd="0" presId="urn:microsoft.com/office/officeart/2005/8/layout/list1"/>
    <dgm:cxn modelId="{C5E1F3E3-4AD2-4330-8C34-0600EA3D2E1F}" type="presParOf" srcId="{C19C16F8-6F3F-4785-8BB5-928BC89BDA9B}" destId="{C64971F2-9478-4515-98D5-2EA26C1D4698}" srcOrd="1" destOrd="0" presId="urn:microsoft.com/office/officeart/2005/8/layout/list1"/>
    <dgm:cxn modelId="{156ED092-592C-4BCA-8B0C-FBB2DE1D7097}" type="presParOf" srcId="{DCF725EB-0D04-4703-AD13-7952EC06F7E9}" destId="{B3637214-E66D-4790-B168-E5AE74D60356}" srcOrd="5" destOrd="0" presId="urn:microsoft.com/office/officeart/2005/8/layout/list1"/>
    <dgm:cxn modelId="{CA511C83-3ED4-42A4-8D74-C9826B706284}" type="presParOf" srcId="{DCF725EB-0D04-4703-AD13-7952EC06F7E9}" destId="{1AE38725-525B-45DD-9968-E2E864F328D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5D51E2-E99A-4E4E-B6E3-C715325E27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4059719-2C82-4687-9163-8F67883084A7}">
      <dgm:prSet phldrT="[Texto]" custT="1"/>
      <dgm:spPr/>
      <dgm:t>
        <a:bodyPr/>
        <a:lstStyle/>
        <a:p>
          <a:r>
            <a:rPr lang="es-ES" sz="2400" b="1" dirty="0" smtClean="0"/>
            <a:t>Instalaciones y Dotaciones complementarias</a:t>
          </a:r>
          <a:endParaRPr lang="es-ES" sz="2400" b="1" dirty="0"/>
        </a:p>
      </dgm:t>
    </dgm:pt>
    <dgm:pt modelId="{244B8480-CB38-48AB-BD03-D6DD7398BA63}" type="parTrans" cxnId="{6DB2A759-99BE-47CD-A8D8-5C4E59A4B021}">
      <dgm:prSet/>
      <dgm:spPr/>
      <dgm:t>
        <a:bodyPr/>
        <a:lstStyle/>
        <a:p>
          <a:endParaRPr lang="es-ES"/>
        </a:p>
      </dgm:t>
    </dgm:pt>
    <dgm:pt modelId="{4D5B81CC-AB89-4B4D-868A-51A6FD975052}" type="sibTrans" cxnId="{6DB2A759-99BE-47CD-A8D8-5C4E59A4B021}">
      <dgm:prSet/>
      <dgm:spPr/>
      <dgm:t>
        <a:bodyPr/>
        <a:lstStyle/>
        <a:p>
          <a:endParaRPr lang="es-ES"/>
        </a:p>
      </dgm:t>
    </dgm:pt>
    <dgm:pt modelId="{6788D67F-13CD-407E-A14B-6CD70A764553}">
      <dgm:prSet phldrT="[Texto]"/>
      <dgm:spPr>
        <a:solidFill>
          <a:schemeClr val="accent1">
            <a:lumMod val="20000"/>
            <a:lumOff val="80000"/>
            <a:alpha val="90000"/>
          </a:schemeClr>
        </a:solidFill>
      </dgm:spPr>
      <dgm:t>
        <a:bodyPr/>
        <a:lstStyle/>
        <a:p>
          <a:pPr>
            <a:tabLst>
              <a:tab pos="180975" algn="l"/>
            </a:tabLst>
          </a:pPr>
          <a:r>
            <a:rPr lang="es-ES" dirty="0" smtClean="0"/>
            <a:t>Sistemas de detección, protección y control contra incendios.</a:t>
          </a:r>
          <a:endParaRPr lang="es-ES" dirty="0"/>
        </a:p>
      </dgm:t>
    </dgm:pt>
    <dgm:pt modelId="{3A165830-86D1-41FF-8925-BA27C38E7576}" type="parTrans" cxnId="{F99E68E5-C87E-43A6-AD1F-70FC21E9A64C}">
      <dgm:prSet/>
      <dgm:spPr/>
      <dgm:t>
        <a:bodyPr/>
        <a:lstStyle/>
        <a:p>
          <a:endParaRPr lang="es-ES"/>
        </a:p>
      </dgm:t>
    </dgm:pt>
    <dgm:pt modelId="{AA07C705-D6BD-4549-8A25-B2F910940DE7}" type="sibTrans" cxnId="{F99E68E5-C87E-43A6-AD1F-70FC21E9A64C}">
      <dgm:prSet/>
      <dgm:spPr/>
      <dgm:t>
        <a:bodyPr/>
        <a:lstStyle/>
        <a:p>
          <a:endParaRPr lang="es-ES"/>
        </a:p>
      </dgm:t>
    </dgm:pt>
    <dgm:pt modelId="{83687571-590A-4D07-A644-29ECB4EBFD18}">
      <dgm:prSet phldrT="[Texto]"/>
      <dgm:spPr>
        <a:solidFill>
          <a:schemeClr val="accent1">
            <a:lumMod val="20000"/>
            <a:lumOff val="80000"/>
            <a:alpha val="90000"/>
          </a:schemeClr>
        </a:solidFill>
      </dgm:spPr>
      <dgm:t>
        <a:bodyPr/>
        <a:lstStyle/>
        <a:p>
          <a:pPr>
            <a:tabLst>
              <a:tab pos="180975" algn="l"/>
            </a:tabLst>
          </a:pPr>
          <a:r>
            <a:rPr lang="es-ES" dirty="0" smtClean="0"/>
            <a:t>Sistemas de protección contra emisión de gases.</a:t>
          </a:r>
          <a:endParaRPr lang="es-ES" dirty="0"/>
        </a:p>
      </dgm:t>
    </dgm:pt>
    <dgm:pt modelId="{FC7FD132-8FA9-40FB-982C-01708D8AEF8C}" type="parTrans" cxnId="{EEE39899-F5FD-4E0D-BAEB-2BE99F19B5DC}">
      <dgm:prSet/>
      <dgm:spPr/>
      <dgm:t>
        <a:bodyPr/>
        <a:lstStyle/>
        <a:p>
          <a:endParaRPr lang="es-ES"/>
        </a:p>
      </dgm:t>
    </dgm:pt>
    <dgm:pt modelId="{F5884119-21FC-40DD-8417-1FDE1CC1F48B}" type="sibTrans" cxnId="{EEE39899-F5FD-4E0D-BAEB-2BE99F19B5DC}">
      <dgm:prSet/>
      <dgm:spPr/>
      <dgm:t>
        <a:bodyPr/>
        <a:lstStyle/>
        <a:p>
          <a:endParaRPr lang="es-ES"/>
        </a:p>
      </dgm:t>
    </dgm:pt>
    <dgm:pt modelId="{F02A58D9-AC3E-4D06-A956-90656FD26D4E}">
      <dgm:prSet phldrT="[Texto]"/>
      <dgm:spPr>
        <a:solidFill>
          <a:schemeClr val="accent1">
            <a:lumMod val="20000"/>
            <a:lumOff val="80000"/>
            <a:alpha val="90000"/>
          </a:schemeClr>
        </a:solidFill>
      </dgm:spPr>
      <dgm:t>
        <a:bodyPr/>
        <a:lstStyle/>
        <a:p>
          <a:pPr>
            <a:tabLst>
              <a:tab pos="180975" algn="l"/>
            </a:tabLst>
          </a:pPr>
          <a:r>
            <a:rPr lang="es-ES" dirty="0" smtClean="0"/>
            <a:t>Sistemas de protección contra derrame de líquidos (inflamables, tóxicos, etc.)</a:t>
          </a:r>
          <a:endParaRPr lang="es-ES" dirty="0"/>
        </a:p>
      </dgm:t>
    </dgm:pt>
    <dgm:pt modelId="{8F1A76FD-2752-4F1A-BB1A-B3034706745A}" type="parTrans" cxnId="{A69F9F30-208F-42CE-8C31-A20CC9262F0C}">
      <dgm:prSet/>
      <dgm:spPr/>
      <dgm:t>
        <a:bodyPr/>
        <a:lstStyle/>
        <a:p>
          <a:endParaRPr lang="es-ES"/>
        </a:p>
      </dgm:t>
    </dgm:pt>
    <dgm:pt modelId="{7A165CFD-EDF8-4366-A43A-0E8C96BBF10E}" type="sibTrans" cxnId="{A69F9F30-208F-42CE-8C31-A20CC9262F0C}">
      <dgm:prSet/>
      <dgm:spPr/>
      <dgm:t>
        <a:bodyPr/>
        <a:lstStyle/>
        <a:p>
          <a:endParaRPr lang="es-ES"/>
        </a:p>
      </dgm:t>
    </dgm:pt>
    <dgm:pt modelId="{E8831B27-522B-43C0-BDFF-777CF3BBB561}">
      <dgm:prSet phldrT="[Texto]"/>
      <dgm:spPr>
        <a:solidFill>
          <a:schemeClr val="accent1">
            <a:lumMod val="20000"/>
            <a:lumOff val="80000"/>
            <a:alpha val="90000"/>
          </a:schemeClr>
        </a:solidFill>
      </dgm:spPr>
      <dgm:t>
        <a:bodyPr/>
        <a:lstStyle/>
        <a:p>
          <a:pPr>
            <a:tabLst>
              <a:tab pos="180975" algn="l"/>
            </a:tabLst>
          </a:pPr>
          <a:r>
            <a:rPr lang="es-ES" dirty="0" smtClean="0"/>
            <a:t>Manutención y alojamiento.</a:t>
          </a:r>
          <a:endParaRPr lang="es-ES" dirty="0"/>
        </a:p>
      </dgm:t>
    </dgm:pt>
    <dgm:pt modelId="{EB9D41C8-1C5B-4118-AB2C-DEC6CA74779B}" type="parTrans" cxnId="{8C7467FC-C61E-4645-BFC0-7A5C55048423}">
      <dgm:prSet/>
      <dgm:spPr/>
      <dgm:t>
        <a:bodyPr/>
        <a:lstStyle/>
        <a:p>
          <a:endParaRPr lang="es-ES"/>
        </a:p>
      </dgm:t>
    </dgm:pt>
    <dgm:pt modelId="{E9F12C0A-35FE-4AEF-ACC5-F2215914521B}" type="sibTrans" cxnId="{8C7467FC-C61E-4645-BFC0-7A5C55048423}">
      <dgm:prSet/>
      <dgm:spPr/>
      <dgm:t>
        <a:bodyPr/>
        <a:lstStyle/>
        <a:p>
          <a:endParaRPr lang="es-ES"/>
        </a:p>
      </dgm:t>
    </dgm:pt>
    <dgm:pt modelId="{261853C0-5ADC-49C1-8EC6-81F1841C0767}">
      <dgm:prSet phldrT="[Texto]"/>
      <dgm:spPr>
        <a:solidFill>
          <a:schemeClr val="accent1">
            <a:lumMod val="20000"/>
            <a:lumOff val="80000"/>
            <a:alpha val="90000"/>
          </a:schemeClr>
        </a:solidFill>
      </dgm:spPr>
      <dgm:t>
        <a:bodyPr/>
        <a:lstStyle/>
        <a:p>
          <a:pPr>
            <a:tabLst>
              <a:tab pos="180975" algn="l"/>
            </a:tabLst>
          </a:pPr>
          <a:r>
            <a:rPr lang="es-ES" dirty="0" smtClean="0"/>
            <a:t>Estación de servicio.</a:t>
          </a:r>
          <a:endParaRPr lang="es-ES" dirty="0"/>
        </a:p>
      </dgm:t>
    </dgm:pt>
    <dgm:pt modelId="{803FFD90-304A-4276-969E-DD1C6A7202EC}" type="parTrans" cxnId="{4A76B3DE-50CC-494D-8285-F9A5C416BD0D}">
      <dgm:prSet/>
      <dgm:spPr/>
      <dgm:t>
        <a:bodyPr/>
        <a:lstStyle/>
        <a:p>
          <a:endParaRPr lang="es-ES"/>
        </a:p>
      </dgm:t>
    </dgm:pt>
    <dgm:pt modelId="{53155DF3-E7FC-434E-A37C-1B748CF4F443}" type="sibTrans" cxnId="{4A76B3DE-50CC-494D-8285-F9A5C416BD0D}">
      <dgm:prSet/>
      <dgm:spPr/>
      <dgm:t>
        <a:bodyPr/>
        <a:lstStyle/>
        <a:p>
          <a:endParaRPr lang="es-ES"/>
        </a:p>
      </dgm:t>
    </dgm:pt>
    <dgm:pt modelId="{405FA00D-94F0-4853-A3E8-D34DF1DAF9E0}">
      <dgm:prSet phldrT="[Texto]"/>
      <dgm:spPr>
        <a:solidFill>
          <a:schemeClr val="accent1">
            <a:lumMod val="20000"/>
            <a:lumOff val="80000"/>
            <a:alpha val="90000"/>
          </a:schemeClr>
        </a:solidFill>
      </dgm:spPr>
      <dgm:t>
        <a:bodyPr/>
        <a:lstStyle/>
        <a:p>
          <a:pPr>
            <a:tabLst>
              <a:tab pos="180975" algn="l"/>
            </a:tabLst>
          </a:pPr>
          <a:r>
            <a:rPr lang="es-ES" dirty="0" smtClean="0"/>
            <a:t>Talleres mecánicos.</a:t>
          </a:r>
          <a:endParaRPr lang="es-ES" dirty="0"/>
        </a:p>
      </dgm:t>
    </dgm:pt>
    <dgm:pt modelId="{8CF8B412-F431-400B-8D69-F2ADA501FBDA}" type="parTrans" cxnId="{9DBFF7E2-F43F-4CCE-A80D-DC520DA5126B}">
      <dgm:prSet/>
      <dgm:spPr/>
      <dgm:t>
        <a:bodyPr/>
        <a:lstStyle/>
        <a:p>
          <a:endParaRPr lang="es-ES"/>
        </a:p>
      </dgm:t>
    </dgm:pt>
    <dgm:pt modelId="{FC4A5355-FE89-40F3-BE95-1B731815837B}" type="sibTrans" cxnId="{9DBFF7E2-F43F-4CCE-A80D-DC520DA5126B}">
      <dgm:prSet/>
      <dgm:spPr/>
      <dgm:t>
        <a:bodyPr/>
        <a:lstStyle/>
        <a:p>
          <a:endParaRPr lang="es-ES"/>
        </a:p>
      </dgm:t>
    </dgm:pt>
    <dgm:pt modelId="{C3AB690F-180B-41BE-9C53-A76DA648942A}">
      <dgm:prSet phldrT="[Texto]"/>
      <dgm:spPr>
        <a:solidFill>
          <a:schemeClr val="accent1">
            <a:lumMod val="20000"/>
            <a:lumOff val="80000"/>
            <a:alpha val="90000"/>
          </a:schemeClr>
        </a:solidFill>
      </dgm:spPr>
      <dgm:t>
        <a:bodyPr/>
        <a:lstStyle/>
        <a:p>
          <a:pPr>
            <a:tabLst>
              <a:tab pos="180975" algn="l"/>
            </a:tabLst>
          </a:pPr>
          <a:r>
            <a:rPr lang="es-ES" dirty="0" smtClean="0"/>
            <a:t>Instalaciones de lavado (vehículos, cisternas, etc.).</a:t>
          </a:r>
          <a:endParaRPr lang="es-ES" dirty="0"/>
        </a:p>
      </dgm:t>
    </dgm:pt>
    <dgm:pt modelId="{087C14A9-4114-4D3F-BEB7-D8FF525B1C4C}" type="parTrans" cxnId="{2641DE51-55A2-4B93-9A72-0727DEC1BBCA}">
      <dgm:prSet/>
      <dgm:spPr/>
      <dgm:t>
        <a:bodyPr/>
        <a:lstStyle/>
        <a:p>
          <a:endParaRPr lang="es-ES"/>
        </a:p>
      </dgm:t>
    </dgm:pt>
    <dgm:pt modelId="{184CD187-380C-4505-B977-23878F0FB22B}" type="sibTrans" cxnId="{2641DE51-55A2-4B93-9A72-0727DEC1BBCA}">
      <dgm:prSet/>
      <dgm:spPr/>
      <dgm:t>
        <a:bodyPr/>
        <a:lstStyle/>
        <a:p>
          <a:endParaRPr lang="es-ES"/>
        </a:p>
      </dgm:t>
    </dgm:pt>
    <dgm:pt modelId="{451715F1-CA70-4BCF-B511-AC90E8558C53}">
      <dgm:prSet phldrT="[Texto]"/>
      <dgm:spPr>
        <a:solidFill>
          <a:schemeClr val="accent1">
            <a:lumMod val="20000"/>
            <a:lumOff val="80000"/>
            <a:alpha val="90000"/>
          </a:schemeClr>
        </a:solidFill>
      </dgm:spPr>
      <dgm:t>
        <a:bodyPr/>
        <a:lstStyle/>
        <a:p>
          <a:pPr>
            <a:tabLst>
              <a:tab pos="180975" algn="l"/>
            </a:tabLst>
          </a:pPr>
          <a:r>
            <a:rPr lang="es-ES" dirty="0" smtClean="0"/>
            <a:t>Medios de evacuación de vehículos.</a:t>
          </a:r>
          <a:endParaRPr lang="es-ES" dirty="0"/>
        </a:p>
      </dgm:t>
    </dgm:pt>
    <dgm:pt modelId="{B3BB1DEA-D0A4-4DC8-8AFD-A69E4C89710F}" type="parTrans" cxnId="{672C4D8A-E4F0-45C3-B24B-1A46CEEEC6DC}">
      <dgm:prSet/>
      <dgm:spPr/>
      <dgm:t>
        <a:bodyPr/>
        <a:lstStyle/>
        <a:p>
          <a:endParaRPr lang="es-ES"/>
        </a:p>
      </dgm:t>
    </dgm:pt>
    <dgm:pt modelId="{11B325D4-63FA-4899-83F0-EC50463B5CA3}" type="sibTrans" cxnId="{672C4D8A-E4F0-45C3-B24B-1A46CEEEC6DC}">
      <dgm:prSet/>
      <dgm:spPr/>
      <dgm:t>
        <a:bodyPr/>
        <a:lstStyle/>
        <a:p>
          <a:endParaRPr lang="es-ES"/>
        </a:p>
      </dgm:t>
    </dgm:pt>
    <dgm:pt modelId="{7792246F-638D-4853-96E0-BEA313FDD693}">
      <dgm:prSet phldrT="[Texto]"/>
      <dgm:spPr>
        <a:solidFill>
          <a:schemeClr val="accent1">
            <a:lumMod val="20000"/>
            <a:lumOff val="80000"/>
            <a:alpha val="90000"/>
          </a:schemeClr>
        </a:solidFill>
      </dgm:spPr>
      <dgm:t>
        <a:bodyPr/>
        <a:lstStyle/>
        <a:p>
          <a:pPr>
            <a:tabLst>
              <a:tab pos="180975" algn="l"/>
            </a:tabLst>
          </a:pPr>
          <a:r>
            <a:rPr lang="es-ES" dirty="0" smtClean="0"/>
            <a:t>Las mercancías no son objeto de manipulación alguna, por tanto no precisan servicios específicos. No obstante, sería conveniente disponer de una zona cerrada de almacén, para situaciones de emergencia, donde se dispondría de una(s) cisterna(s) para almacenar temporalmente líquidos y/o gases.</a:t>
          </a:r>
          <a:endParaRPr lang="es-ES" dirty="0"/>
        </a:p>
      </dgm:t>
    </dgm:pt>
    <dgm:pt modelId="{EDF0CED4-D592-44D8-9900-1B942D338FA8}" type="parTrans" cxnId="{E412603B-3305-4739-8A8F-22DA05699C55}">
      <dgm:prSet/>
      <dgm:spPr/>
      <dgm:t>
        <a:bodyPr/>
        <a:lstStyle/>
        <a:p>
          <a:endParaRPr lang="es-ES"/>
        </a:p>
      </dgm:t>
    </dgm:pt>
    <dgm:pt modelId="{DE851983-2883-426D-B5E7-4AC8FA309A92}" type="sibTrans" cxnId="{E412603B-3305-4739-8A8F-22DA05699C55}">
      <dgm:prSet/>
      <dgm:spPr/>
      <dgm:t>
        <a:bodyPr/>
        <a:lstStyle/>
        <a:p>
          <a:endParaRPr lang="es-ES"/>
        </a:p>
      </dgm:t>
    </dgm:pt>
    <dgm:pt modelId="{DCF725EB-0D04-4703-AD13-7952EC06F7E9}" type="pres">
      <dgm:prSet presAssocID="{DB5D51E2-E99A-4E4E-B6E3-C715325E2787}" presName="linear" presStyleCnt="0">
        <dgm:presLayoutVars>
          <dgm:dir/>
          <dgm:animLvl val="lvl"/>
          <dgm:resizeHandles val="exact"/>
        </dgm:presLayoutVars>
      </dgm:prSet>
      <dgm:spPr/>
      <dgm:t>
        <a:bodyPr/>
        <a:lstStyle/>
        <a:p>
          <a:endParaRPr lang="es-ES"/>
        </a:p>
      </dgm:t>
    </dgm:pt>
    <dgm:pt modelId="{A4796EEE-8D90-428D-922A-FA45EC844170}" type="pres">
      <dgm:prSet presAssocID="{34059719-2C82-4687-9163-8F67883084A7}" presName="parentLin" presStyleCnt="0"/>
      <dgm:spPr/>
    </dgm:pt>
    <dgm:pt modelId="{1112CAC7-1434-457C-B7CB-CA87F033B594}" type="pres">
      <dgm:prSet presAssocID="{34059719-2C82-4687-9163-8F67883084A7}" presName="parentLeftMargin" presStyleLbl="node1" presStyleIdx="0" presStyleCnt="1"/>
      <dgm:spPr/>
      <dgm:t>
        <a:bodyPr/>
        <a:lstStyle/>
        <a:p>
          <a:endParaRPr lang="es-ES"/>
        </a:p>
      </dgm:t>
    </dgm:pt>
    <dgm:pt modelId="{642EBE86-01BC-4D8B-8703-AC5322F254B4}" type="pres">
      <dgm:prSet presAssocID="{34059719-2C82-4687-9163-8F67883084A7}" presName="parentText" presStyleLbl="node1" presStyleIdx="0" presStyleCnt="1" custScaleX="121303">
        <dgm:presLayoutVars>
          <dgm:chMax val="0"/>
          <dgm:bulletEnabled val="1"/>
        </dgm:presLayoutVars>
      </dgm:prSet>
      <dgm:spPr/>
      <dgm:t>
        <a:bodyPr/>
        <a:lstStyle/>
        <a:p>
          <a:endParaRPr lang="es-ES"/>
        </a:p>
      </dgm:t>
    </dgm:pt>
    <dgm:pt modelId="{B9AEF2FE-BAB7-42CF-8218-EAA271835534}" type="pres">
      <dgm:prSet presAssocID="{34059719-2C82-4687-9163-8F67883084A7}" presName="negativeSpace" presStyleCnt="0"/>
      <dgm:spPr/>
    </dgm:pt>
    <dgm:pt modelId="{7EC2EE72-C837-438D-A14D-59799C5D34F5}" type="pres">
      <dgm:prSet presAssocID="{34059719-2C82-4687-9163-8F67883084A7}" presName="childText" presStyleLbl="conFgAcc1" presStyleIdx="0" presStyleCnt="1" custLinFactNeighborY="16103">
        <dgm:presLayoutVars>
          <dgm:bulletEnabled val="1"/>
        </dgm:presLayoutVars>
      </dgm:prSet>
      <dgm:spPr/>
      <dgm:t>
        <a:bodyPr/>
        <a:lstStyle/>
        <a:p>
          <a:endParaRPr lang="es-ES"/>
        </a:p>
      </dgm:t>
    </dgm:pt>
  </dgm:ptLst>
  <dgm:cxnLst>
    <dgm:cxn modelId="{F0EAF1DB-D2D8-499E-ADE5-43B714E82424}" type="presOf" srcId="{34059719-2C82-4687-9163-8F67883084A7}" destId="{642EBE86-01BC-4D8B-8703-AC5322F254B4}" srcOrd="1" destOrd="0" presId="urn:microsoft.com/office/officeart/2005/8/layout/list1"/>
    <dgm:cxn modelId="{4A76B3DE-50CC-494D-8285-F9A5C416BD0D}" srcId="{34059719-2C82-4687-9163-8F67883084A7}" destId="{261853C0-5ADC-49C1-8EC6-81F1841C0767}" srcOrd="4" destOrd="0" parTransId="{803FFD90-304A-4276-969E-DD1C6A7202EC}" sibTransId="{53155DF3-E7FC-434E-A37C-1B748CF4F443}"/>
    <dgm:cxn modelId="{58362967-3FA5-4892-9341-3DD3B18EB6E1}" type="presOf" srcId="{6788D67F-13CD-407E-A14B-6CD70A764553}" destId="{7EC2EE72-C837-438D-A14D-59799C5D34F5}" srcOrd="0" destOrd="0" presId="urn:microsoft.com/office/officeart/2005/8/layout/list1"/>
    <dgm:cxn modelId="{E412603B-3305-4739-8A8F-22DA05699C55}" srcId="{34059719-2C82-4687-9163-8F67883084A7}" destId="{7792246F-638D-4853-96E0-BEA313FDD693}" srcOrd="8" destOrd="0" parTransId="{EDF0CED4-D592-44D8-9900-1B942D338FA8}" sibTransId="{DE851983-2883-426D-B5E7-4AC8FA309A92}"/>
    <dgm:cxn modelId="{BA7C99BF-2391-4C88-A7D1-65EADA94B363}" type="presOf" srcId="{451715F1-CA70-4BCF-B511-AC90E8558C53}" destId="{7EC2EE72-C837-438D-A14D-59799C5D34F5}" srcOrd="0" destOrd="7" presId="urn:microsoft.com/office/officeart/2005/8/layout/list1"/>
    <dgm:cxn modelId="{9DBFF7E2-F43F-4CCE-A80D-DC520DA5126B}" srcId="{34059719-2C82-4687-9163-8F67883084A7}" destId="{405FA00D-94F0-4853-A3E8-D34DF1DAF9E0}" srcOrd="5" destOrd="0" parTransId="{8CF8B412-F431-400B-8D69-F2ADA501FBDA}" sibTransId="{FC4A5355-FE89-40F3-BE95-1B731815837B}"/>
    <dgm:cxn modelId="{EEE39899-F5FD-4E0D-BAEB-2BE99F19B5DC}" srcId="{34059719-2C82-4687-9163-8F67883084A7}" destId="{83687571-590A-4D07-A644-29ECB4EBFD18}" srcOrd="1" destOrd="0" parTransId="{FC7FD132-8FA9-40FB-982C-01708D8AEF8C}" sibTransId="{F5884119-21FC-40DD-8417-1FDE1CC1F48B}"/>
    <dgm:cxn modelId="{BA8079CB-DCC6-4122-A426-12622748DD86}" type="presOf" srcId="{F02A58D9-AC3E-4D06-A956-90656FD26D4E}" destId="{7EC2EE72-C837-438D-A14D-59799C5D34F5}" srcOrd="0" destOrd="2" presId="urn:microsoft.com/office/officeart/2005/8/layout/list1"/>
    <dgm:cxn modelId="{7FF1D293-8BFB-432B-B0A0-1EADFA644767}" type="presOf" srcId="{7792246F-638D-4853-96E0-BEA313FDD693}" destId="{7EC2EE72-C837-438D-A14D-59799C5D34F5}" srcOrd="0" destOrd="8" presId="urn:microsoft.com/office/officeart/2005/8/layout/list1"/>
    <dgm:cxn modelId="{A9CA165D-7882-4ABA-A107-DF7463C48C5A}" type="presOf" srcId="{83687571-590A-4D07-A644-29ECB4EBFD18}" destId="{7EC2EE72-C837-438D-A14D-59799C5D34F5}" srcOrd="0" destOrd="1" presId="urn:microsoft.com/office/officeart/2005/8/layout/list1"/>
    <dgm:cxn modelId="{7E08C1DE-2E95-4D4A-B0C5-1573571A0CF4}" type="presOf" srcId="{E8831B27-522B-43C0-BDFF-777CF3BBB561}" destId="{7EC2EE72-C837-438D-A14D-59799C5D34F5}" srcOrd="0" destOrd="3" presId="urn:microsoft.com/office/officeart/2005/8/layout/list1"/>
    <dgm:cxn modelId="{2641DE51-55A2-4B93-9A72-0727DEC1BBCA}" srcId="{34059719-2C82-4687-9163-8F67883084A7}" destId="{C3AB690F-180B-41BE-9C53-A76DA648942A}" srcOrd="6" destOrd="0" parTransId="{087C14A9-4114-4D3F-BEB7-D8FF525B1C4C}" sibTransId="{184CD187-380C-4505-B977-23878F0FB22B}"/>
    <dgm:cxn modelId="{672C4D8A-E4F0-45C3-B24B-1A46CEEEC6DC}" srcId="{34059719-2C82-4687-9163-8F67883084A7}" destId="{451715F1-CA70-4BCF-B511-AC90E8558C53}" srcOrd="7" destOrd="0" parTransId="{B3BB1DEA-D0A4-4DC8-8AFD-A69E4C89710F}" sibTransId="{11B325D4-63FA-4899-83F0-EC50463B5CA3}"/>
    <dgm:cxn modelId="{D1DB36F0-EFF2-44B9-8CD2-16990433D810}" type="presOf" srcId="{34059719-2C82-4687-9163-8F67883084A7}" destId="{1112CAC7-1434-457C-B7CB-CA87F033B594}" srcOrd="0" destOrd="0" presId="urn:microsoft.com/office/officeart/2005/8/layout/list1"/>
    <dgm:cxn modelId="{6DB2A759-99BE-47CD-A8D8-5C4E59A4B021}" srcId="{DB5D51E2-E99A-4E4E-B6E3-C715325E2787}" destId="{34059719-2C82-4687-9163-8F67883084A7}" srcOrd="0" destOrd="0" parTransId="{244B8480-CB38-48AB-BD03-D6DD7398BA63}" sibTransId="{4D5B81CC-AB89-4B4D-868A-51A6FD975052}"/>
    <dgm:cxn modelId="{A69F9F30-208F-42CE-8C31-A20CC9262F0C}" srcId="{34059719-2C82-4687-9163-8F67883084A7}" destId="{F02A58D9-AC3E-4D06-A956-90656FD26D4E}" srcOrd="2" destOrd="0" parTransId="{8F1A76FD-2752-4F1A-BB1A-B3034706745A}" sibTransId="{7A165CFD-EDF8-4366-A43A-0E8C96BBF10E}"/>
    <dgm:cxn modelId="{2A9C13A7-B3AB-4ED0-B724-C74CF6910985}" type="presOf" srcId="{405FA00D-94F0-4853-A3E8-D34DF1DAF9E0}" destId="{7EC2EE72-C837-438D-A14D-59799C5D34F5}" srcOrd="0" destOrd="5" presId="urn:microsoft.com/office/officeart/2005/8/layout/list1"/>
    <dgm:cxn modelId="{F3DB12BF-9E99-42A5-8574-1BB70FD37BF8}" type="presOf" srcId="{261853C0-5ADC-49C1-8EC6-81F1841C0767}" destId="{7EC2EE72-C837-438D-A14D-59799C5D34F5}" srcOrd="0" destOrd="4" presId="urn:microsoft.com/office/officeart/2005/8/layout/list1"/>
    <dgm:cxn modelId="{4211E32C-A31E-48C2-8E6F-E6AC3F5D85E2}" type="presOf" srcId="{DB5D51E2-E99A-4E4E-B6E3-C715325E2787}" destId="{DCF725EB-0D04-4703-AD13-7952EC06F7E9}" srcOrd="0" destOrd="0" presId="urn:microsoft.com/office/officeart/2005/8/layout/list1"/>
    <dgm:cxn modelId="{8C7467FC-C61E-4645-BFC0-7A5C55048423}" srcId="{34059719-2C82-4687-9163-8F67883084A7}" destId="{E8831B27-522B-43C0-BDFF-777CF3BBB561}" srcOrd="3" destOrd="0" parTransId="{EB9D41C8-1C5B-4118-AB2C-DEC6CA74779B}" sibTransId="{E9F12C0A-35FE-4AEF-ACC5-F2215914521B}"/>
    <dgm:cxn modelId="{F99E68E5-C87E-43A6-AD1F-70FC21E9A64C}" srcId="{34059719-2C82-4687-9163-8F67883084A7}" destId="{6788D67F-13CD-407E-A14B-6CD70A764553}" srcOrd="0" destOrd="0" parTransId="{3A165830-86D1-41FF-8925-BA27C38E7576}" sibTransId="{AA07C705-D6BD-4549-8A25-B2F910940DE7}"/>
    <dgm:cxn modelId="{86B97BE9-D72F-4078-A484-AFDC692F6A51}" type="presOf" srcId="{C3AB690F-180B-41BE-9C53-A76DA648942A}" destId="{7EC2EE72-C837-438D-A14D-59799C5D34F5}" srcOrd="0" destOrd="6" presId="urn:microsoft.com/office/officeart/2005/8/layout/list1"/>
    <dgm:cxn modelId="{30FCAD03-98C4-4133-8E0E-A80094EF8FFE}" type="presParOf" srcId="{DCF725EB-0D04-4703-AD13-7952EC06F7E9}" destId="{A4796EEE-8D90-428D-922A-FA45EC844170}" srcOrd="0" destOrd="0" presId="urn:microsoft.com/office/officeart/2005/8/layout/list1"/>
    <dgm:cxn modelId="{B5057B1B-4907-4B69-AB93-13D0EAAA8CBC}" type="presParOf" srcId="{A4796EEE-8D90-428D-922A-FA45EC844170}" destId="{1112CAC7-1434-457C-B7CB-CA87F033B594}" srcOrd="0" destOrd="0" presId="urn:microsoft.com/office/officeart/2005/8/layout/list1"/>
    <dgm:cxn modelId="{BB580950-CF02-4591-9ACF-51A6F1AEC43A}" type="presParOf" srcId="{A4796EEE-8D90-428D-922A-FA45EC844170}" destId="{642EBE86-01BC-4D8B-8703-AC5322F254B4}" srcOrd="1" destOrd="0" presId="urn:microsoft.com/office/officeart/2005/8/layout/list1"/>
    <dgm:cxn modelId="{403FEE5E-2DC6-4812-B0AB-6187D8B3EA25}" type="presParOf" srcId="{DCF725EB-0D04-4703-AD13-7952EC06F7E9}" destId="{B9AEF2FE-BAB7-42CF-8218-EAA271835534}" srcOrd="1" destOrd="0" presId="urn:microsoft.com/office/officeart/2005/8/layout/list1"/>
    <dgm:cxn modelId="{930256A4-D1B5-4DBF-8127-05FAEAA48754}" type="presParOf" srcId="{DCF725EB-0D04-4703-AD13-7952EC06F7E9}" destId="{7EC2EE72-C837-438D-A14D-59799C5D34F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2EE72-C837-438D-A14D-59799C5D34F5}">
      <dsp:nvSpPr>
        <dsp:cNvPr id="0" name=""/>
        <dsp:cNvSpPr/>
      </dsp:nvSpPr>
      <dsp:spPr>
        <a:xfrm>
          <a:off x="0" y="595372"/>
          <a:ext cx="8208912" cy="5159700"/>
        </a:xfrm>
        <a:prstGeom prst="rect">
          <a:avLst/>
        </a:prstGeom>
        <a:solidFill>
          <a:schemeClr val="accent1">
            <a:lumMod val="20000"/>
            <a:lumOff val="80000"/>
            <a:alpha val="9000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37103" tIns="437388" rIns="637103" bIns="149352" numCol="1" spcCol="1270" anchor="t" anchorCtr="0">
          <a:noAutofit/>
        </a:bodyPr>
        <a:lstStyle/>
        <a:p>
          <a:pPr marL="228600" lvl="1" indent="-228600" algn="l" defTabSz="933450">
            <a:lnSpc>
              <a:spcPct val="90000"/>
            </a:lnSpc>
            <a:spcBef>
              <a:spcPct val="0"/>
            </a:spcBef>
            <a:spcAft>
              <a:spcPct val="15000"/>
            </a:spcAft>
            <a:buChar char="••"/>
            <a:tabLst>
              <a:tab pos="180975" algn="l"/>
            </a:tabLst>
          </a:pPr>
          <a:r>
            <a:rPr lang="es-ES" sz="2100" kern="1200" dirty="0" smtClean="0"/>
            <a:t>Sistemas de detección, protección y control contra incendios.</a:t>
          </a:r>
          <a:endParaRPr lang="es-ES" sz="2100" kern="1200" dirty="0"/>
        </a:p>
        <a:p>
          <a:pPr marL="228600" lvl="1" indent="-228600" algn="l" defTabSz="933450">
            <a:lnSpc>
              <a:spcPct val="90000"/>
            </a:lnSpc>
            <a:spcBef>
              <a:spcPct val="0"/>
            </a:spcBef>
            <a:spcAft>
              <a:spcPct val="15000"/>
            </a:spcAft>
            <a:buChar char="••"/>
            <a:tabLst>
              <a:tab pos="180975" algn="l"/>
            </a:tabLst>
          </a:pPr>
          <a:r>
            <a:rPr lang="es-ES" sz="2100" kern="1200" dirty="0" smtClean="0"/>
            <a:t>Sistemas de protección contra emisión de gases.</a:t>
          </a:r>
          <a:endParaRPr lang="es-ES" sz="2100" kern="1200" dirty="0"/>
        </a:p>
        <a:p>
          <a:pPr marL="228600" lvl="1" indent="-228600" algn="l" defTabSz="933450">
            <a:lnSpc>
              <a:spcPct val="90000"/>
            </a:lnSpc>
            <a:spcBef>
              <a:spcPct val="0"/>
            </a:spcBef>
            <a:spcAft>
              <a:spcPct val="15000"/>
            </a:spcAft>
            <a:buChar char="••"/>
            <a:tabLst>
              <a:tab pos="180975" algn="l"/>
            </a:tabLst>
          </a:pPr>
          <a:r>
            <a:rPr lang="es-ES" sz="2100" kern="1200" dirty="0" smtClean="0"/>
            <a:t>Sistemas de protección contra derrame de líquidos (inflamables, tóxicos, etc.)</a:t>
          </a:r>
          <a:endParaRPr lang="es-ES" sz="2100" kern="1200" dirty="0"/>
        </a:p>
        <a:p>
          <a:pPr marL="228600" lvl="1" indent="-228600" algn="l" defTabSz="933450">
            <a:lnSpc>
              <a:spcPct val="90000"/>
            </a:lnSpc>
            <a:spcBef>
              <a:spcPct val="0"/>
            </a:spcBef>
            <a:spcAft>
              <a:spcPct val="15000"/>
            </a:spcAft>
            <a:buChar char="••"/>
            <a:tabLst>
              <a:tab pos="180975" algn="l"/>
            </a:tabLst>
          </a:pPr>
          <a:r>
            <a:rPr lang="es-ES" sz="2100" kern="1200" dirty="0" smtClean="0"/>
            <a:t>Manutención y alojamiento.</a:t>
          </a:r>
          <a:endParaRPr lang="es-ES" sz="2100" kern="1200" dirty="0"/>
        </a:p>
        <a:p>
          <a:pPr marL="228600" lvl="1" indent="-228600" algn="l" defTabSz="933450">
            <a:lnSpc>
              <a:spcPct val="90000"/>
            </a:lnSpc>
            <a:spcBef>
              <a:spcPct val="0"/>
            </a:spcBef>
            <a:spcAft>
              <a:spcPct val="15000"/>
            </a:spcAft>
            <a:buChar char="••"/>
            <a:tabLst>
              <a:tab pos="180975" algn="l"/>
            </a:tabLst>
          </a:pPr>
          <a:r>
            <a:rPr lang="es-ES" sz="2100" kern="1200" dirty="0" smtClean="0"/>
            <a:t>Estación de servicio.</a:t>
          </a:r>
          <a:endParaRPr lang="es-ES" sz="2100" kern="1200" dirty="0"/>
        </a:p>
        <a:p>
          <a:pPr marL="228600" lvl="1" indent="-228600" algn="l" defTabSz="933450">
            <a:lnSpc>
              <a:spcPct val="90000"/>
            </a:lnSpc>
            <a:spcBef>
              <a:spcPct val="0"/>
            </a:spcBef>
            <a:spcAft>
              <a:spcPct val="15000"/>
            </a:spcAft>
            <a:buChar char="••"/>
            <a:tabLst>
              <a:tab pos="180975" algn="l"/>
            </a:tabLst>
          </a:pPr>
          <a:r>
            <a:rPr lang="es-ES" sz="2100" kern="1200" dirty="0" smtClean="0"/>
            <a:t>Talleres mecánicos.</a:t>
          </a:r>
          <a:endParaRPr lang="es-ES" sz="2100" kern="1200" dirty="0"/>
        </a:p>
        <a:p>
          <a:pPr marL="228600" lvl="1" indent="-228600" algn="l" defTabSz="933450">
            <a:lnSpc>
              <a:spcPct val="90000"/>
            </a:lnSpc>
            <a:spcBef>
              <a:spcPct val="0"/>
            </a:spcBef>
            <a:spcAft>
              <a:spcPct val="15000"/>
            </a:spcAft>
            <a:buChar char="••"/>
            <a:tabLst>
              <a:tab pos="180975" algn="l"/>
            </a:tabLst>
          </a:pPr>
          <a:r>
            <a:rPr lang="es-ES" sz="2100" kern="1200" dirty="0" smtClean="0"/>
            <a:t>Instalaciones de lavado (vehículos, cisternas, etc.).</a:t>
          </a:r>
          <a:endParaRPr lang="es-ES" sz="2100" kern="1200" dirty="0"/>
        </a:p>
        <a:p>
          <a:pPr marL="228600" lvl="1" indent="-228600" algn="l" defTabSz="933450">
            <a:lnSpc>
              <a:spcPct val="90000"/>
            </a:lnSpc>
            <a:spcBef>
              <a:spcPct val="0"/>
            </a:spcBef>
            <a:spcAft>
              <a:spcPct val="15000"/>
            </a:spcAft>
            <a:buChar char="••"/>
            <a:tabLst>
              <a:tab pos="180975" algn="l"/>
            </a:tabLst>
          </a:pPr>
          <a:r>
            <a:rPr lang="es-ES" sz="2100" kern="1200" dirty="0" smtClean="0"/>
            <a:t>Medios de evacuación de vehículos.</a:t>
          </a:r>
          <a:endParaRPr lang="es-ES" sz="2100" kern="1200" dirty="0"/>
        </a:p>
        <a:p>
          <a:pPr marL="228600" lvl="1" indent="-228600" algn="l" defTabSz="933450">
            <a:lnSpc>
              <a:spcPct val="90000"/>
            </a:lnSpc>
            <a:spcBef>
              <a:spcPct val="0"/>
            </a:spcBef>
            <a:spcAft>
              <a:spcPct val="15000"/>
            </a:spcAft>
            <a:buChar char="••"/>
            <a:tabLst>
              <a:tab pos="180975" algn="l"/>
            </a:tabLst>
          </a:pPr>
          <a:r>
            <a:rPr lang="es-ES" sz="2100" kern="1200" dirty="0" smtClean="0"/>
            <a:t>Las mercancías no son objeto de manipulación alguna, por tanto no precisan servicios específicos. No obstante, sería conveniente disponer de una zona cerrada de almacén, para situaciones de emergencia, donde se dispondría de una(s) cisterna(s) para almacenar temporalmente líquidos y/o gases.</a:t>
          </a:r>
          <a:endParaRPr lang="es-ES" sz="2100" kern="1200" dirty="0"/>
        </a:p>
      </dsp:txBody>
      <dsp:txXfrm>
        <a:off x="0" y="595372"/>
        <a:ext cx="8208912" cy="5159700"/>
      </dsp:txXfrm>
    </dsp:sp>
    <dsp:sp modelId="{642EBE86-01BC-4D8B-8703-AC5322F254B4}">
      <dsp:nvSpPr>
        <dsp:cNvPr id="0" name=""/>
        <dsp:cNvSpPr/>
      </dsp:nvSpPr>
      <dsp:spPr>
        <a:xfrm>
          <a:off x="410445" y="235499"/>
          <a:ext cx="6970359" cy="61992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l" defTabSz="1066800">
            <a:lnSpc>
              <a:spcPct val="90000"/>
            </a:lnSpc>
            <a:spcBef>
              <a:spcPct val="0"/>
            </a:spcBef>
            <a:spcAft>
              <a:spcPct val="35000"/>
            </a:spcAft>
          </a:pPr>
          <a:r>
            <a:rPr lang="es-ES" sz="2400" b="1" kern="1200" dirty="0" smtClean="0"/>
            <a:t>Instalaciones y Dotaciones complementarias</a:t>
          </a:r>
          <a:endParaRPr lang="es-ES" sz="2400" b="1" kern="1200" dirty="0"/>
        </a:p>
      </dsp:txBody>
      <dsp:txXfrm>
        <a:off x="440707" y="265761"/>
        <a:ext cx="6909835"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914400" y="0"/>
            <a:ext cx="8229600" cy="1143000"/>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369888" y="1089025"/>
            <a:ext cx="3810000" cy="4953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332288" y="1089025"/>
            <a:ext cx="3810000" cy="4953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número de diapositiva 4"/>
          <p:cNvSpPr>
            <a:spLocks noGrp="1"/>
          </p:cNvSpPr>
          <p:nvPr>
            <p:ph type="sldNum" sz="quarter" idx="10"/>
          </p:nvPr>
        </p:nvSpPr>
        <p:spPr>
          <a:xfrm>
            <a:off x="296863" y="6183313"/>
            <a:ext cx="863600" cy="414337"/>
          </a:xfrm>
        </p:spPr>
        <p:txBody>
          <a:bodyPr/>
          <a:lstStyle>
            <a:lvl1pPr>
              <a:defRPr/>
            </a:lvl1pPr>
          </a:lstStyle>
          <a:p>
            <a:fld id="{B2C2BB97-EC56-4802-9641-1276FBBD00CE}" type="slidenum">
              <a:rPr lang="en-GB"/>
              <a:pPr/>
              <a:t>‹Nº›</a:t>
            </a:fld>
            <a:endParaRPr lang="en-GB"/>
          </a:p>
        </p:txBody>
      </p:sp>
    </p:spTree>
    <p:extLst>
      <p:ext uri="{BB962C8B-B14F-4D97-AF65-F5344CB8AC3E}">
        <p14:creationId xmlns:p14="http://schemas.microsoft.com/office/powerpoint/2010/main" val="290069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D15040-BA7C-41DF-8454-1D2E03454EAE}" type="datetimeFigureOut">
              <a:rPr lang="es-ES" smtClean="0"/>
              <a:pPr/>
              <a:t>12/04/2015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247436A-511F-4337-97E7-6273DEE15F0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15040-BA7C-41DF-8454-1D2E03454EAE}" type="datetimeFigureOut">
              <a:rPr lang="es-ES" smtClean="0"/>
              <a:pPr/>
              <a:t>12/04/2015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7436A-511F-4337-97E7-6273DEE15F0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08980" y="757111"/>
            <a:ext cx="7772400" cy="2041901"/>
          </a:xfrm>
          <a:solidFill>
            <a:schemeClr val="accent1">
              <a:lumMod val="20000"/>
              <a:lumOff val="80000"/>
            </a:schemeClr>
          </a:solidFill>
          <a:ln w="19050">
            <a:solidFill>
              <a:schemeClr val="accent1"/>
            </a:solidFill>
          </a:ln>
        </p:spPr>
        <p:txBody>
          <a:bodyPr>
            <a:normAutofit/>
          </a:bodyPr>
          <a:lstStyle/>
          <a:p>
            <a:r>
              <a:rPr lang="es-ES" dirty="0" smtClean="0">
                <a:solidFill>
                  <a:srgbClr val="002060"/>
                </a:solidFill>
              </a:rPr>
              <a:t>AREAS DE ESTACIONAMIENTO</a:t>
            </a:r>
            <a:br>
              <a:rPr lang="es-ES" dirty="0" smtClean="0">
                <a:solidFill>
                  <a:srgbClr val="002060"/>
                </a:solidFill>
              </a:rPr>
            </a:br>
            <a:r>
              <a:rPr lang="es-ES" sz="3100" dirty="0" smtClean="0">
                <a:solidFill>
                  <a:srgbClr val="002060"/>
                </a:solidFill>
              </a:rPr>
              <a:t> PARA CAMIONES CON MATERIAS PELIGROSAS</a:t>
            </a:r>
            <a:endParaRPr lang="es-ES" sz="3100" dirty="0"/>
          </a:p>
        </p:txBody>
      </p:sp>
      <p:sp>
        <p:nvSpPr>
          <p:cNvPr id="3" name="2 Subtítulo"/>
          <p:cNvSpPr>
            <a:spLocks noGrp="1"/>
          </p:cNvSpPr>
          <p:nvPr>
            <p:ph type="subTitle" idx="1"/>
          </p:nvPr>
        </p:nvSpPr>
        <p:spPr>
          <a:xfrm>
            <a:off x="5937211" y="6091586"/>
            <a:ext cx="2815420" cy="502346"/>
          </a:xfrm>
        </p:spPr>
        <p:txBody>
          <a:bodyPr>
            <a:noAutofit/>
          </a:bodyPr>
          <a:lstStyle/>
          <a:p>
            <a:r>
              <a:rPr lang="es-ES" sz="2400" dirty="0" smtClean="0"/>
              <a:t>Manuel Sánchez</a:t>
            </a:r>
            <a:endParaRPr lang="es-ES" sz="2400" dirty="0"/>
          </a:p>
        </p:txBody>
      </p:sp>
      <p:cxnSp>
        <p:nvCxnSpPr>
          <p:cNvPr id="6" name="5 Conector recto"/>
          <p:cNvCxnSpPr/>
          <p:nvPr/>
        </p:nvCxnSpPr>
        <p:spPr>
          <a:xfrm>
            <a:off x="575630" y="2964652"/>
            <a:ext cx="8153784" cy="55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6" name="Picture 2" descr="Resultado de imagen de CAMION MATERIAS PELIGRO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514644"/>
            <a:ext cx="1584176" cy="1584176"/>
          </a:xfrm>
          <a:prstGeom prst="rect">
            <a:avLst/>
          </a:prstGeom>
          <a:noFill/>
          <a:extLst>
            <a:ext uri="{909E8E84-426E-40DD-AFC4-6F175D3DCCD1}">
              <a14:hiddenFill xmlns:a14="http://schemas.microsoft.com/office/drawing/2010/main">
                <a:solidFill>
                  <a:srgbClr val="FFFFFF"/>
                </a:solidFill>
              </a14:hiddenFill>
            </a:ext>
          </a:extLst>
        </p:spPr>
      </p:pic>
      <p:sp>
        <p:nvSpPr>
          <p:cNvPr id="9" name="2 Subtítulo"/>
          <p:cNvSpPr txBox="1">
            <a:spLocks/>
          </p:cNvSpPr>
          <p:nvPr/>
        </p:nvSpPr>
        <p:spPr>
          <a:xfrm>
            <a:off x="395536" y="6091586"/>
            <a:ext cx="1728192" cy="5023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2400" dirty="0" smtClean="0"/>
              <a:t>Abril 2015</a:t>
            </a:r>
            <a:endParaRPr lang="es-ES" sz="2400" dirty="0"/>
          </a:p>
        </p:txBody>
      </p:sp>
      <p:pic>
        <p:nvPicPr>
          <p:cNvPr id="1030" name="Picture 6" descr="Resultado de imagen de aparcamiento mercancias peligrosas aparkab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92311"/>
            <a:ext cx="2638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aparcamiento mercancias peligrosas tarrago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514644"/>
            <a:ext cx="1584176" cy="1605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1.bp.blogspot.com/-JSapAo0o-ks/UQTYrxFpODI/AAAAAAAADE0/wFifq-3WFLM/s1600/RIMP+201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704856" cy="554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40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2168948030"/>
              </p:ext>
            </p:extLst>
          </p:nvPr>
        </p:nvGraphicFramePr>
        <p:xfrm>
          <a:off x="611560" y="1196752"/>
          <a:ext cx="8064896" cy="5238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539552" y="188640"/>
            <a:ext cx="8136904" cy="646331"/>
          </a:xfrm>
          <a:prstGeom prst="rect">
            <a:avLst/>
          </a:prstGeom>
          <a:solidFill>
            <a:schemeClr val="accent1">
              <a:lumMod val="20000"/>
              <a:lumOff val="80000"/>
            </a:schemeClr>
          </a:solidFill>
          <a:ln w="38100">
            <a:solidFill>
              <a:schemeClr val="accent1"/>
            </a:solidFill>
          </a:ln>
        </p:spPr>
        <p:txBody>
          <a:bodyPr wrap="square" rtlCol="0">
            <a:spAutoFit/>
          </a:bodyPr>
          <a:lstStyle/>
          <a:p>
            <a:r>
              <a:rPr lang="es-ES" dirty="0" smtClean="0"/>
              <a:t>AREAS DE ESTACIONAMIENTO EN TRÁNSITO.</a:t>
            </a:r>
          </a:p>
          <a:p>
            <a:r>
              <a:rPr lang="es-ES" dirty="0" smtClean="0"/>
              <a:t>Donde el vehículo realiza descansos por </a:t>
            </a:r>
            <a:r>
              <a:rPr lang="es-ES" dirty="0" err="1" smtClean="0"/>
              <a:t>tacógrafo</a:t>
            </a:r>
            <a:endParaRPr lang="es-ES" dirty="0"/>
          </a:p>
        </p:txBody>
      </p:sp>
    </p:spTree>
    <p:extLst>
      <p:ext uri="{BB962C8B-B14F-4D97-AF65-F5344CB8AC3E}">
        <p14:creationId xmlns:p14="http://schemas.microsoft.com/office/powerpoint/2010/main" val="3178481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nvPr>
        </p:nvGraphicFramePr>
        <p:xfrm>
          <a:off x="467544" y="494674"/>
          <a:ext cx="8208912" cy="594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913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3438004272"/>
              </p:ext>
            </p:extLst>
          </p:nvPr>
        </p:nvGraphicFramePr>
        <p:xfrm>
          <a:off x="611560" y="1196752"/>
          <a:ext cx="8064896" cy="5238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539552" y="188640"/>
            <a:ext cx="8136904" cy="646331"/>
          </a:xfrm>
          <a:prstGeom prst="rect">
            <a:avLst/>
          </a:prstGeom>
          <a:solidFill>
            <a:schemeClr val="accent1">
              <a:lumMod val="20000"/>
              <a:lumOff val="80000"/>
            </a:schemeClr>
          </a:solidFill>
          <a:ln w="38100">
            <a:solidFill>
              <a:schemeClr val="accent1"/>
            </a:solidFill>
          </a:ln>
        </p:spPr>
        <p:txBody>
          <a:bodyPr wrap="square" rtlCol="0">
            <a:spAutoFit/>
          </a:bodyPr>
          <a:lstStyle/>
          <a:p>
            <a:r>
              <a:rPr lang="es-ES" dirty="0" smtClean="0"/>
              <a:t>AREAS DE ESTACIONAMIENTO EN TÉRMINO.</a:t>
            </a:r>
          </a:p>
          <a:p>
            <a:r>
              <a:rPr lang="es-ES" dirty="0" smtClean="0"/>
              <a:t>Donde el vehículo pernocta o realiza descansos prolongados</a:t>
            </a:r>
            <a:endParaRPr lang="es-ES" dirty="0"/>
          </a:p>
        </p:txBody>
      </p:sp>
    </p:spTree>
    <p:extLst>
      <p:ext uri="{BB962C8B-B14F-4D97-AF65-F5344CB8AC3E}">
        <p14:creationId xmlns:p14="http://schemas.microsoft.com/office/powerpoint/2010/main" val="272435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1936056688"/>
              </p:ext>
            </p:extLst>
          </p:nvPr>
        </p:nvGraphicFramePr>
        <p:xfrm>
          <a:off x="467544" y="494674"/>
          <a:ext cx="8208912" cy="594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490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p>
            <a:fld id="{4A1CD99C-190E-4180-9215-C06491416154}" type="slidenum">
              <a:rPr lang="en-GB"/>
              <a:pPr/>
              <a:t>2</a:t>
            </a:fld>
            <a:endParaRPr lang="en-GB"/>
          </a:p>
        </p:txBody>
      </p:sp>
      <p:sp>
        <p:nvSpPr>
          <p:cNvPr id="311299" name="Rectangle 3"/>
          <p:cNvSpPr>
            <a:spLocks noGrp="1" noChangeArrowheads="1"/>
          </p:cNvSpPr>
          <p:nvPr>
            <p:ph type="body" idx="1"/>
          </p:nvPr>
        </p:nvSpPr>
        <p:spPr>
          <a:xfrm>
            <a:off x="457200" y="1761530"/>
            <a:ext cx="7620000" cy="4115742"/>
          </a:xfrm>
          <a:solidFill>
            <a:schemeClr val="accent1">
              <a:lumMod val="20000"/>
              <a:lumOff val="80000"/>
            </a:schemeClr>
          </a:solidFill>
          <a:ln w="28575">
            <a:solidFill>
              <a:schemeClr val="accent1"/>
            </a:solidFill>
          </a:ln>
        </p:spPr>
        <p:txBody>
          <a:bodyPr>
            <a:noAutofit/>
          </a:bodyPr>
          <a:lstStyle/>
          <a:p>
            <a:pPr algn="just">
              <a:lnSpc>
                <a:spcPct val="80000"/>
              </a:lnSpc>
            </a:pPr>
            <a:endParaRPr lang="es-ES" sz="2400" dirty="0" smtClean="0"/>
          </a:p>
          <a:p>
            <a:pPr algn="just">
              <a:lnSpc>
                <a:spcPct val="80000"/>
              </a:lnSpc>
            </a:pPr>
            <a:r>
              <a:rPr lang="es-ES" sz="2400" b="1" dirty="0" smtClean="0"/>
              <a:t>Capítulo </a:t>
            </a:r>
            <a:r>
              <a:rPr lang="es-ES" sz="2400" b="1" dirty="0"/>
              <a:t>8.4 del (ADR):</a:t>
            </a:r>
          </a:p>
          <a:p>
            <a:pPr algn="just">
              <a:lnSpc>
                <a:spcPct val="80000"/>
              </a:lnSpc>
            </a:pPr>
            <a:endParaRPr lang="en-GB" sz="2400" dirty="0"/>
          </a:p>
          <a:p>
            <a:pPr algn="just">
              <a:lnSpc>
                <a:spcPct val="80000"/>
              </a:lnSpc>
              <a:buFontTx/>
              <a:buNone/>
            </a:pPr>
            <a:r>
              <a:rPr lang="es-ES" sz="2400" dirty="0"/>
              <a:t>	Los vehículos que transporten mercancías peligrosas en las cantidades indicadas en las disposiciones especiales S1 (6) </a:t>
            </a:r>
            <a:r>
              <a:rPr lang="es-ES" sz="2400" i="1" dirty="0"/>
              <a:t>(más de 50 Kg de explosivos) </a:t>
            </a:r>
            <a:r>
              <a:rPr lang="es-ES" sz="2400" dirty="0"/>
              <a:t>y S14 a la </a:t>
            </a:r>
            <a:r>
              <a:rPr lang="es-ES" sz="2400" dirty="0" smtClean="0"/>
              <a:t>S24 </a:t>
            </a:r>
            <a:r>
              <a:rPr lang="es-ES" sz="2400" dirty="0"/>
              <a:t>(m</a:t>
            </a:r>
            <a:r>
              <a:rPr lang="es-ES" sz="2400" i="1" dirty="0"/>
              <a:t>ás de 100 o de 500 Kg, según los casos) </a:t>
            </a:r>
            <a:r>
              <a:rPr lang="es-ES" sz="2400" dirty="0"/>
              <a:t>del capítulo 8.5 para una mercancía determinada, de acuerdo con la columna (19) de la tabla A del capítulo 3.2 </a:t>
            </a:r>
            <a:r>
              <a:rPr lang="es-ES" sz="2400" u="sng" dirty="0"/>
              <a:t>permanecerán vigilados</a:t>
            </a:r>
            <a:r>
              <a:rPr lang="es-ES" sz="2400" dirty="0"/>
              <a:t>, o bien se podrán estacionar, sin vigilancia, en un depósito o en las dependencias de una fábrica que ofrezca total garantía de </a:t>
            </a:r>
            <a:r>
              <a:rPr lang="es-ES" sz="2400" dirty="0" smtClean="0"/>
              <a:t>seguridad.</a:t>
            </a:r>
          </a:p>
          <a:p>
            <a:pPr algn="just">
              <a:lnSpc>
                <a:spcPct val="80000"/>
              </a:lnSpc>
              <a:buFontTx/>
              <a:buNone/>
            </a:pPr>
            <a:endParaRPr lang="es-ES" sz="2400" dirty="0"/>
          </a:p>
        </p:txBody>
      </p:sp>
      <p:sp>
        <p:nvSpPr>
          <p:cNvPr id="2" name="Título 1"/>
          <p:cNvSpPr>
            <a:spLocks noGrp="1"/>
          </p:cNvSpPr>
          <p:nvPr>
            <p:ph type="title"/>
          </p:nvPr>
        </p:nvSpPr>
        <p:spPr>
          <a:xfrm>
            <a:off x="497396" y="323850"/>
            <a:ext cx="4186808" cy="706090"/>
          </a:xfrm>
          <a:solidFill>
            <a:schemeClr val="accent1">
              <a:lumMod val="60000"/>
              <a:lumOff val="40000"/>
            </a:schemeClr>
          </a:solidFill>
          <a:ln w="38100">
            <a:solidFill>
              <a:schemeClr val="accent1">
                <a:lumMod val="20000"/>
                <a:lumOff val="80000"/>
              </a:schemeClr>
            </a:solidFill>
          </a:ln>
        </p:spPr>
        <p:txBody>
          <a:bodyPr>
            <a:normAutofit fontScale="90000"/>
          </a:bodyPr>
          <a:lstStyle/>
          <a:p>
            <a:r>
              <a:rPr lang="es-ES" dirty="0"/>
              <a:t>ANTECEDENTES</a:t>
            </a:r>
          </a:p>
        </p:txBody>
      </p:sp>
    </p:spTree>
    <p:extLst>
      <p:ext uri="{BB962C8B-B14F-4D97-AF65-F5344CB8AC3E}">
        <p14:creationId xmlns:p14="http://schemas.microsoft.com/office/powerpoint/2010/main" val="3384442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p>
            <a:fld id="{4A1CD99C-190E-4180-9215-C06491416154}" type="slidenum">
              <a:rPr lang="en-GB"/>
              <a:pPr/>
              <a:t>3</a:t>
            </a:fld>
            <a:endParaRPr lang="en-GB"/>
          </a:p>
        </p:txBody>
      </p:sp>
      <p:sp>
        <p:nvSpPr>
          <p:cNvPr id="2" name="Título 1"/>
          <p:cNvSpPr>
            <a:spLocks noGrp="1"/>
          </p:cNvSpPr>
          <p:nvPr>
            <p:ph type="title"/>
          </p:nvPr>
        </p:nvSpPr>
        <p:spPr>
          <a:xfrm>
            <a:off x="497396" y="323131"/>
            <a:ext cx="2346412" cy="369565"/>
          </a:xfrm>
          <a:noFill/>
          <a:ln w="38100">
            <a:solidFill>
              <a:schemeClr val="accent1">
                <a:lumMod val="20000"/>
                <a:lumOff val="80000"/>
              </a:schemeClr>
            </a:solidFill>
          </a:ln>
        </p:spPr>
        <p:txBody>
          <a:bodyPr>
            <a:normAutofit/>
          </a:bodyPr>
          <a:lstStyle/>
          <a:p>
            <a:r>
              <a:rPr lang="es-ES" sz="1800" dirty="0" smtClean="0"/>
              <a:t>ANTECEDENTES (cont.)</a:t>
            </a:r>
            <a:endParaRPr lang="es-ES" sz="1800" dirty="0"/>
          </a:p>
        </p:txBody>
      </p:sp>
      <p:sp>
        <p:nvSpPr>
          <p:cNvPr id="6" name="Rectangle 3"/>
          <p:cNvSpPr txBox="1">
            <a:spLocks noChangeArrowheads="1"/>
          </p:cNvSpPr>
          <p:nvPr/>
        </p:nvSpPr>
        <p:spPr>
          <a:xfrm>
            <a:off x="611560" y="1700808"/>
            <a:ext cx="7620000" cy="3312368"/>
          </a:xfrm>
          <a:prstGeom prst="rect">
            <a:avLst/>
          </a:prstGeom>
          <a:solidFill>
            <a:schemeClr val="accent1">
              <a:lumMod val="20000"/>
              <a:lumOff val="80000"/>
            </a:schemeClr>
          </a:solidFill>
          <a:ln w="28575">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pPr>
            <a:endParaRPr lang="es-ES" sz="2400" b="1" dirty="0" smtClean="0"/>
          </a:p>
          <a:p>
            <a:pPr algn="just">
              <a:lnSpc>
                <a:spcPct val="80000"/>
              </a:lnSpc>
            </a:pPr>
            <a:r>
              <a:rPr lang="en-GB" sz="2400" b="1" dirty="0" err="1" smtClean="0"/>
              <a:t>Capítulo</a:t>
            </a:r>
            <a:r>
              <a:rPr lang="en-GB" sz="2400" b="1" dirty="0" smtClean="0"/>
              <a:t> 1.10 (Security), 1.10.1.3: </a:t>
            </a:r>
          </a:p>
          <a:p>
            <a:pPr algn="just">
              <a:lnSpc>
                <a:spcPct val="80000"/>
              </a:lnSpc>
              <a:buFontTx/>
              <a:buNone/>
            </a:pPr>
            <a:endParaRPr lang="en-GB" sz="2400" dirty="0" smtClean="0"/>
          </a:p>
          <a:p>
            <a:pPr algn="just">
              <a:lnSpc>
                <a:spcPct val="80000"/>
              </a:lnSpc>
              <a:buFontTx/>
              <a:buNone/>
            </a:pPr>
            <a:r>
              <a:rPr lang="en-GB" sz="2400" i="1" dirty="0" smtClean="0"/>
              <a:t>	Las </a:t>
            </a:r>
            <a:r>
              <a:rPr lang="en-GB" sz="2400" i="1" dirty="0" err="1" smtClean="0"/>
              <a:t>zonas</a:t>
            </a:r>
            <a:r>
              <a:rPr lang="en-GB" sz="2400" i="1" dirty="0" smtClean="0"/>
              <a:t> de </a:t>
            </a:r>
            <a:r>
              <a:rPr lang="en-GB" sz="2400" i="1" dirty="0" err="1" smtClean="0"/>
              <a:t>estacionamiento</a:t>
            </a:r>
            <a:r>
              <a:rPr lang="en-GB" sz="2400" i="1" dirty="0" smtClean="0"/>
              <a:t> temporal </a:t>
            </a:r>
            <a:r>
              <a:rPr lang="en-GB" sz="2400" i="1" dirty="0" err="1" smtClean="0"/>
              <a:t>deberán</a:t>
            </a:r>
            <a:r>
              <a:rPr lang="en-GB" sz="2400" i="1" dirty="0" smtClean="0"/>
              <a:t> </a:t>
            </a:r>
            <a:r>
              <a:rPr lang="en-GB" sz="2400" i="1" dirty="0" err="1" smtClean="0"/>
              <a:t>contar</a:t>
            </a:r>
            <a:r>
              <a:rPr lang="en-GB" sz="2400" i="1" dirty="0" smtClean="0"/>
              <a:t> con </a:t>
            </a:r>
            <a:r>
              <a:rPr lang="en-GB" sz="2400" i="1" dirty="0" err="1" smtClean="0"/>
              <a:t>medidas</a:t>
            </a:r>
            <a:r>
              <a:rPr lang="en-GB" sz="2400" i="1" dirty="0" smtClean="0"/>
              <a:t> de </a:t>
            </a:r>
            <a:r>
              <a:rPr lang="en-GB" sz="2400" i="1" dirty="0" err="1" smtClean="0"/>
              <a:t>proteccion</a:t>
            </a:r>
            <a:r>
              <a:rPr lang="en-GB" sz="2400" i="1" dirty="0" smtClean="0"/>
              <a:t> </a:t>
            </a:r>
            <a:r>
              <a:rPr lang="en-GB" sz="2400" i="1" dirty="0" err="1" smtClean="0"/>
              <a:t>adecuadas</a:t>
            </a:r>
            <a:r>
              <a:rPr lang="en-GB" sz="2400" i="1" dirty="0" smtClean="0"/>
              <a:t>, </a:t>
            </a:r>
            <a:r>
              <a:rPr lang="en-GB" sz="2400" i="1" dirty="0" err="1" smtClean="0"/>
              <a:t>estar</a:t>
            </a:r>
            <a:r>
              <a:rPr lang="en-GB" sz="2400" i="1" dirty="0" smtClean="0"/>
              <a:t> </a:t>
            </a:r>
            <a:r>
              <a:rPr lang="en-GB" sz="2400" i="1" dirty="0" err="1" smtClean="0"/>
              <a:t>bien</a:t>
            </a:r>
            <a:r>
              <a:rPr lang="en-GB" sz="2400" i="1" dirty="0" smtClean="0"/>
              <a:t> </a:t>
            </a:r>
            <a:r>
              <a:rPr lang="en-GB" sz="2400" i="1" dirty="0" err="1" smtClean="0"/>
              <a:t>iluminadas</a:t>
            </a:r>
            <a:r>
              <a:rPr lang="en-GB" sz="2400" i="1" dirty="0" smtClean="0"/>
              <a:t> y, </a:t>
            </a:r>
            <a:r>
              <a:rPr lang="en-GB" sz="2400" i="1" dirty="0" err="1" smtClean="0"/>
              <a:t>siempre</a:t>
            </a:r>
            <a:r>
              <a:rPr lang="en-GB" sz="2400" i="1" dirty="0" smtClean="0"/>
              <a:t> </a:t>
            </a:r>
            <a:r>
              <a:rPr lang="en-GB" sz="2400" i="1" dirty="0" err="1" smtClean="0"/>
              <a:t>que</a:t>
            </a:r>
            <a:r>
              <a:rPr lang="en-GB" sz="2400" i="1" dirty="0" smtClean="0"/>
              <a:t> sea </a:t>
            </a:r>
            <a:r>
              <a:rPr lang="en-GB" sz="2400" i="1" dirty="0" err="1" smtClean="0"/>
              <a:t>posible</a:t>
            </a:r>
            <a:r>
              <a:rPr lang="en-GB" sz="2400" i="1" dirty="0" smtClean="0"/>
              <a:t>, no </a:t>
            </a:r>
            <a:r>
              <a:rPr lang="en-GB" sz="2400" i="1" dirty="0" err="1" smtClean="0"/>
              <a:t>ser</a:t>
            </a:r>
            <a:r>
              <a:rPr lang="en-GB" sz="2400" i="1" dirty="0" smtClean="0"/>
              <a:t> </a:t>
            </a:r>
            <a:r>
              <a:rPr lang="en-GB" sz="2400" i="1" dirty="0" err="1" smtClean="0"/>
              <a:t>accesibles</a:t>
            </a:r>
            <a:r>
              <a:rPr lang="en-GB" sz="2400" i="1" dirty="0" smtClean="0"/>
              <a:t> al </a:t>
            </a:r>
            <a:r>
              <a:rPr lang="en-GB" sz="2400" i="1" dirty="0" err="1" smtClean="0"/>
              <a:t>público</a:t>
            </a:r>
            <a:r>
              <a:rPr lang="en-GB" sz="2400" i="1" dirty="0" smtClean="0"/>
              <a:t> en general.</a:t>
            </a:r>
          </a:p>
          <a:p>
            <a:pPr algn="just">
              <a:lnSpc>
                <a:spcPct val="80000"/>
              </a:lnSpc>
              <a:buFontTx/>
              <a:buNone/>
            </a:pPr>
            <a:endParaRPr lang="en-GB" sz="2400" dirty="0"/>
          </a:p>
        </p:txBody>
      </p:sp>
    </p:spTree>
    <p:extLst>
      <p:ext uri="{BB962C8B-B14F-4D97-AF65-F5344CB8AC3E}">
        <p14:creationId xmlns:p14="http://schemas.microsoft.com/office/powerpoint/2010/main" val="1093443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0"/>
          </p:nvPr>
        </p:nvSpPr>
        <p:spPr/>
        <p:txBody>
          <a:bodyPr/>
          <a:lstStyle/>
          <a:p>
            <a:fld id="{204A0213-A96C-4F29-8CA5-47DD48465EDA}" type="slidenum">
              <a:rPr lang="en-GB"/>
              <a:pPr/>
              <a:t>4</a:t>
            </a:fld>
            <a:endParaRPr lang="en-GB"/>
          </a:p>
        </p:txBody>
      </p:sp>
      <p:sp>
        <p:nvSpPr>
          <p:cNvPr id="323587" name="Rectangle 3"/>
          <p:cNvSpPr>
            <a:spLocks noGrp="1" noChangeArrowheads="1"/>
          </p:cNvSpPr>
          <p:nvPr>
            <p:ph type="body" sz="half" idx="1"/>
          </p:nvPr>
        </p:nvSpPr>
        <p:spPr>
          <a:xfrm>
            <a:off x="369888" y="1089025"/>
            <a:ext cx="8774112" cy="4953000"/>
          </a:xfrm>
        </p:spPr>
        <p:txBody>
          <a:bodyPr/>
          <a:lstStyle/>
          <a:p>
            <a:pPr algn="ctr">
              <a:buFontTx/>
              <a:buNone/>
            </a:pPr>
            <a:endParaRPr lang="en-GB" sz="2800" dirty="0"/>
          </a:p>
          <a:p>
            <a:pPr marL="0" indent="0">
              <a:lnSpc>
                <a:spcPct val="130000"/>
              </a:lnSpc>
              <a:buNone/>
            </a:pPr>
            <a:endParaRPr lang="en-GB" sz="2800" dirty="0"/>
          </a:p>
          <a:p>
            <a:pPr>
              <a:lnSpc>
                <a:spcPct val="130000"/>
              </a:lnSpc>
              <a:buFontTx/>
              <a:buNone/>
            </a:pPr>
            <a:endParaRPr lang="en-GB" sz="2000" dirty="0"/>
          </a:p>
        </p:txBody>
      </p:sp>
      <p:pic>
        <p:nvPicPr>
          <p:cNvPr id="323588"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55576" y="1628800"/>
            <a:ext cx="7420843" cy="4472310"/>
          </a:xfrm>
          <a:noFill/>
          <a:ln w="28575">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a:spLocks noGrp="1"/>
          </p:cNvSpPr>
          <p:nvPr>
            <p:ph type="title"/>
          </p:nvPr>
        </p:nvSpPr>
        <p:spPr>
          <a:xfrm>
            <a:off x="497396" y="323850"/>
            <a:ext cx="4186808" cy="706090"/>
          </a:xfrm>
          <a:solidFill>
            <a:schemeClr val="accent1">
              <a:lumMod val="60000"/>
              <a:lumOff val="40000"/>
            </a:schemeClr>
          </a:solidFill>
          <a:ln w="38100">
            <a:solidFill>
              <a:schemeClr val="accent1">
                <a:lumMod val="60000"/>
                <a:lumOff val="40000"/>
              </a:schemeClr>
            </a:solidFill>
          </a:ln>
        </p:spPr>
        <p:txBody>
          <a:bodyPr>
            <a:normAutofit fontScale="90000"/>
          </a:bodyPr>
          <a:lstStyle/>
          <a:p>
            <a:r>
              <a:rPr lang="es-ES" dirty="0" smtClean="0"/>
              <a:t>Plano tipo</a:t>
            </a:r>
            <a:endParaRPr lang="es-ES" dirty="0"/>
          </a:p>
        </p:txBody>
      </p:sp>
    </p:spTree>
    <p:extLst>
      <p:ext uri="{BB962C8B-B14F-4D97-AF65-F5344CB8AC3E}">
        <p14:creationId xmlns:p14="http://schemas.microsoft.com/office/powerpoint/2010/main" val="3444653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3"/>
          <p:cNvSpPr>
            <a:spLocks noGrp="1"/>
          </p:cNvSpPr>
          <p:nvPr>
            <p:ph type="sldNum" sz="quarter" idx="10"/>
          </p:nvPr>
        </p:nvSpPr>
        <p:spPr/>
        <p:txBody>
          <a:bodyPr/>
          <a:lstStyle/>
          <a:p>
            <a:fld id="{E61F17FB-BF98-4000-9708-68D56279DC78}" type="slidenum">
              <a:rPr lang="en-GB"/>
              <a:pPr/>
              <a:t>5</a:t>
            </a:fld>
            <a:endParaRPr lang="en-GB"/>
          </a:p>
        </p:txBody>
      </p:sp>
      <p:sp>
        <p:nvSpPr>
          <p:cNvPr id="324635" name="Rectangle 27"/>
          <p:cNvSpPr>
            <a:spLocks noChangeArrowheads="1"/>
          </p:cNvSpPr>
          <p:nvPr/>
        </p:nvSpPr>
        <p:spPr bwMode="auto">
          <a:xfrm>
            <a:off x="0" y="563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es-ES" sz="2400"/>
          </a:p>
        </p:txBody>
      </p:sp>
      <p:sp>
        <p:nvSpPr>
          <p:cNvPr id="8" name="Título 1"/>
          <p:cNvSpPr txBox="1">
            <a:spLocks/>
          </p:cNvSpPr>
          <p:nvPr/>
        </p:nvSpPr>
        <p:spPr>
          <a:xfrm>
            <a:off x="497396" y="332656"/>
            <a:ext cx="5082716" cy="706090"/>
          </a:xfrm>
          <a:prstGeom prst="rect">
            <a:avLst/>
          </a:prstGeom>
          <a:solidFill>
            <a:schemeClr val="accent1">
              <a:lumMod val="60000"/>
              <a:lumOff val="40000"/>
            </a:schemeClr>
          </a:solidFill>
          <a:ln w="38100">
            <a:solidFill>
              <a:schemeClr val="accent1">
                <a:lumMod val="20000"/>
                <a:lumOff val="80000"/>
              </a:schemeClr>
            </a:solidFill>
          </a:ln>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t>Adecuación de las áreas existentes</a:t>
            </a:r>
            <a:endParaRPr lang="es-ES" b="1" dirty="0"/>
          </a:p>
        </p:txBody>
      </p:sp>
      <p:sp>
        <p:nvSpPr>
          <p:cNvPr id="7" name="Rectangle 3"/>
          <p:cNvSpPr txBox="1">
            <a:spLocks noChangeArrowheads="1"/>
          </p:cNvSpPr>
          <p:nvPr/>
        </p:nvSpPr>
        <p:spPr>
          <a:xfrm>
            <a:off x="1043608" y="2035225"/>
            <a:ext cx="7410450" cy="3600400"/>
          </a:xfrm>
          <a:prstGeom prst="rect">
            <a:avLst/>
          </a:prstGeom>
          <a:solidFill>
            <a:schemeClr val="accent1">
              <a:lumMod val="20000"/>
              <a:lumOff val="80000"/>
            </a:schemeClr>
          </a:solidFill>
          <a:ln w="2857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endParaRPr lang="es-ES" sz="800" dirty="0" smtClean="0">
              <a:solidFill>
                <a:srgbClr val="FF6600"/>
              </a:solidFill>
            </a:endParaRPr>
          </a:p>
          <a:p>
            <a:pPr marL="0" indent="0" algn="ctr">
              <a:lnSpc>
                <a:spcPct val="150000"/>
              </a:lnSpc>
              <a:buNone/>
            </a:pPr>
            <a:r>
              <a:rPr lang="es-ES" sz="2400" dirty="0" smtClean="0"/>
              <a:t>Estudios y comprobaciones necesarias para utilizar las áreas existentes en las que paran los camiones de mercancías peligrosas para convertirlas en </a:t>
            </a:r>
            <a:r>
              <a:rPr lang="es-ES" sz="2400" u="sng" dirty="0" smtClean="0"/>
              <a:t>áreas más seguras a un bajo coste y con una gran eficacia y rentabilidad para todos</a:t>
            </a:r>
            <a:r>
              <a:rPr lang="es-ES" sz="2400" dirty="0" smtClean="0"/>
              <a:t>.</a:t>
            </a:r>
          </a:p>
          <a:p>
            <a:pPr marL="0" indent="0" algn="ctr">
              <a:lnSpc>
                <a:spcPct val="150000"/>
              </a:lnSpc>
              <a:buNone/>
            </a:pPr>
            <a:endParaRPr lang="es-ES" sz="1700" dirty="0"/>
          </a:p>
        </p:txBody>
      </p:sp>
    </p:spTree>
    <p:extLst>
      <p:ext uri="{BB962C8B-B14F-4D97-AF65-F5344CB8AC3E}">
        <p14:creationId xmlns:p14="http://schemas.microsoft.com/office/powerpoint/2010/main" val="495396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p>
            <a:fld id="{9FE1773E-849E-44BE-AF49-2CE243274448}" type="slidenum">
              <a:rPr lang="en-GB"/>
              <a:pPr/>
              <a:t>6</a:t>
            </a:fld>
            <a:endParaRPr lang="en-GB"/>
          </a:p>
        </p:txBody>
      </p:sp>
      <p:sp>
        <p:nvSpPr>
          <p:cNvPr id="278531" name="Rectangle 3"/>
          <p:cNvSpPr>
            <a:spLocks noGrp="1" noChangeArrowheads="1"/>
          </p:cNvSpPr>
          <p:nvPr>
            <p:ph type="body" idx="1"/>
          </p:nvPr>
        </p:nvSpPr>
        <p:spPr>
          <a:xfrm>
            <a:off x="971600" y="1844824"/>
            <a:ext cx="7410450" cy="3888432"/>
          </a:xfrm>
          <a:solidFill>
            <a:schemeClr val="accent1">
              <a:lumMod val="20000"/>
              <a:lumOff val="80000"/>
            </a:schemeClr>
          </a:solidFill>
          <a:ln w="28575">
            <a:solidFill>
              <a:schemeClr val="accent1"/>
            </a:solidFill>
          </a:ln>
        </p:spPr>
        <p:txBody>
          <a:bodyPr/>
          <a:lstStyle/>
          <a:p>
            <a:pPr marL="0" indent="0">
              <a:lnSpc>
                <a:spcPct val="80000"/>
              </a:lnSpc>
              <a:buNone/>
            </a:pPr>
            <a:endParaRPr lang="es-ES" sz="800" dirty="0">
              <a:solidFill>
                <a:srgbClr val="FF6600"/>
              </a:solidFill>
            </a:endParaRPr>
          </a:p>
          <a:p>
            <a:pPr>
              <a:lnSpc>
                <a:spcPct val="80000"/>
              </a:lnSpc>
            </a:pPr>
            <a:r>
              <a:rPr lang="es-ES" sz="2400" dirty="0"/>
              <a:t>VIGILADA 24 HORAS,</a:t>
            </a:r>
          </a:p>
          <a:p>
            <a:pPr lvl="1">
              <a:lnSpc>
                <a:spcPct val="80000"/>
              </a:lnSpc>
            </a:pPr>
            <a:r>
              <a:rPr lang="es-ES" sz="2000" dirty="0" smtClean="0"/>
              <a:t>Restaurante </a:t>
            </a:r>
            <a:r>
              <a:rPr lang="es-ES" sz="2000" dirty="0"/>
              <a:t>y cafetería </a:t>
            </a:r>
          </a:p>
          <a:p>
            <a:pPr lvl="1">
              <a:lnSpc>
                <a:spcPct val="80000"/>
              </a:lnSpc>
            </a:pPr>
            <a:r>
              <a:rPr lang="es-ES" sz="2000" dirty="0" smtClean="0"/>
              <a:t>Dotaciones </a:t>
            </a:r>
            <a:r>
              <a:rPr lang="es-ES" sz="2000" dirty="0"/>
              <a:t>de seguridad:</a:t>
            </a:r>
          </a:p>
          <a:p>
            <a:pPr lvl="2">
              <a:lnSpc>
                <a:spcPct val="80000"/>
              </a:lnSpc>
            </a:pPr>
            <a:r>
              <a:rPr lang="es-ES" sz="1700" dirty="0" smtClean="0"/>
              <a:t>Amplitud </a:t>
            </a:r>
            <a:r>
              <a:rPr lang="es-ES" sz="1700" dirty="0"/>
              <a:t>del estacionamiento </a:t>
            </a:r>
            <a:r>
              <a:rPr lang="es-ES" sz="1700" dirty="0">
                <a:cs typeface="Arial" panose="020B0604020202020204" pitchFamily="34" charset="0"/>
              </a:rPr>
              <a:t>≥ 2000 m</a:t>
            </a:r>
            <a:r>
              <a:rPr lang="es-ES" sz="1700" baseline="30000" dirty="0">
                <a:cs typeface="Arial" panose="020B0604020202020204" pitchFamily="34" charset="0"/>
              </a:rPr>
              <a:t>2</a:t>
            </a:r>
            <a:r>
              <a:rPr lang="es-ES" sz="1700" dirty="0">
                <a:cs typeface="Arial" panose="020B0604020202020204" pitchFamily="34" charset="0"/>
              </a:rPr>
              <a:t>.</a:t>
            </a:r>
          </a:p>
          <a:p>
            <a:pPr lvl="2">
              <a:lnSpc>
                <a:spcPct val="80000"/>
              </a:lnSpc>
            </a:pPr>
            <a:r>
              <a:rPr lang="es-ES" sz="1700" dirty="0" smtClean="0"/>
              <a:t>Delimitación</a:t>
            </a:r>
            <a:r>
              <a:rPr lang="es-ES" sz="1700" dirty="0"/>
              <a:t>, en la zona menos transitada y mas alejada de las instalaciones, plazas de aparcamiento para vehículos de mercancías peligrosas.</a:t>
            </a:r>
          </a:p>
          <a:p>
            <a:pPr lvl="2">
              <a:lnSpc>
                <a:spcPct val="80000"/>
              </a:lnSpc>
            </a:pPr>
            <a:r>
              <a:rPr lang="es-ES" sz="1700" dirty="0" smtClean="0"/>
              <a:t>Distancia </a:t>
            </a:r>
            <a:r>
              <a:rPr lang="es-ES" sz="1700" dirty="0"/>
              <a:t>de seguridad entre el estacionamiento de mercancías peligrosas e instalaciones de uso público </a:t>
            </a:r>
            <a:r>
              <a:rPr lang="es-ES" sz="1700" dirty="0">
                <a:cs typeface="Arial" panose="020B0604020202020204" pitchFamily="34" charset="0"/>
              </a:rPr>
              <a:t>≥ 100 m. </a:t>
            </a:r>
            <a:r>
              <a:rPr lang="es-ES" sz="1700" dirty="0"/>
              <a:t>Distancia de seguridad entre el estacionamiento de mercancías peligrosas y la carretera </a:t>
            </a:r>
            <a:r>
              <a:rPr lang="es-ES" sz="1700" dirty="0">
                <a:cs typeface="Arial" panose="020B0604020202020204" pitchFamily="34" charset="0"/>
              </a:rPr>
              <a:t>≥ 30 m.</a:t>
            </a:r>
          </a:p>
          <a:p>
            <a:pPr lvl="2">
              <a:lnSpc>
                <a:spcPct val="80000"/>
              </a:lnSpc>
            </a:pPr>
            <a:r>
              <a:rPr lang="es-ES" sz="1700" dirty="0" smtClean="0"/>
              <a:t>Plazas </a:t>
            </a:r>
            <a:r>
              <a:rPr lang="es-ES" sz="1700" dirty="0"/>
              <a:t>de uso exclusivo de mercancías peligrosas.</a:t>
            </a:r>
          </a:p>
          <a:p>
            <a:pPr lvl="2">
              <a:lnSpc>
                <a:spcPct val="80000"/>
              </a:lnSpc>
            </a:pPr>
            <a:r>
              <a:rPr lang="es-ES" sz="1700" dirty="0" smtClean="0"/>
              <a:t>Distancia </a:t>
            </a:r>
            <a:r>
              <a:rPr lang="es-ES" sz="1700" dirty="0"/>
              <a:t>adecuada a los servicios de intervención.</a:t>
            </a:r>
          </a:p>
        </p:txBody>
      </p:sp>
      <p:sp>
        <p:nvSpPr>
          <p:cNvPr id="5" name="Título 1"/>
          <p:cNvSpPr txBox="1">
            <a:spLocks/>
          </p:cNvSpPr>
          <p:nvPr/>
        </p:nvSpPr>
        <p:spPr>
          <a:xfrm>
            <a:off x="395536" y="274638"/>
            <a:ext cx="6480720" cy="706090"/>
          </a:xfrm>
          <a:prstGeom prst="rect">
            <a:avLst/>
          </a:prstGeom>
          <a:solidFill>
            <a:schemeClr val="accent1">
              <a:lumMod val="60000"/>
              <a:lumOff val="40000"/>
            </a:schemeClr>
          </a:solidFill>
          <a:ln w="38100">
            <a:solidFill>
              <a:schemeClr val="accent1">
                <a:lumMod val="20000"/>
                <a:lumOff val="80000"/>
              </a:schemeClr>
            </a:solidFill>
          </a:ln>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t>Criterios clasificación </a:t>
            </a:r>
            <a:r>
              <a:rPr lang="es-ES" b="1" dirty="0" smtClean="0"/>
              <a:t>Áreas </a:t>
            </a:r>
            <a:r>
              <a:rPr lang="es-ES" b="1" dirty="0" smtClean="0"/>
              <a:t>de Estacionamiento</a:t>
            </a:r>
            <a:endParaRPr lang="es-ES" b="1" dirty="0"/>
          </a:p>
        </p:txBody>
      </p:sp>
      <p:sp>
        <p:nvSpPr>
          <p:cNvPr id="3" name="Llamada ovalada 2"/>
          <p:cNvSpPr/>
          <p:nvPr/>
        </p:nvSpPr>
        <p:spPr>
          <a:xfrm>
            <a:off x="179512" y="1196752"/>
            <a:ext cx="2195264" cy="648072"/>
          </a:xfrm>
          <a:prstGeom prst="wedgeEllipseCallout">
            <a:avLst>
              <a:gd name="adj1" fmla="val 18651"/>
              <a:gd name="adj2" fmla="val 771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rPr>
              <a:t>TIPO A</a:t>
            </a:r>
            <a:endParaRPr lang="es-ES" sz="3200" dirty="0">
              <a:solidFill>
                <a:schemeClr val="bg1"/>
              </a:solidFill>
            </a:endParaRPr>
          </a:p>
        </p:txBody>
      </p:sp>
    </p:spTree>
    <p:extLst>
      <p:ext uri="{BB962C8B-B14F-4D97-AF65-F5344CB8AC3E}">
        <p14:creationId xmlns:p14="http://schemas.microsoft.com/office/powerpoint/2010/main" val="1273770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p>
            <a:fld id="{4786870B-1FAA-455D-A9EE-E96403ECA579}" type="slidenum">
              <a:rPr lang="en-GB"/>
              <a:pPr/>
              <a:t>7</a:t>
            </a:fld>
            <a:endParaRPr lang="en-GB"/>
          </a:p>
        </p:txBody>
      </p:sp>
      <p:sp>
        <p:nvSpPr>
          <p:cNvPr id="285699" name="Rectangle 3"/>
          <p:cNvSpPr>
            <a:spLocks noGrp="1" noChangeArrowheads="1"/>
          </p:cNvSpPr>
          <p:nvPr>
            <p:ph type="body" idx="1"/>
          </p:nvPr>
        </p:nvSpPr>
        <p:spPr>
          <a:xfrm>
            <a:off x="1265238" y="1679575"/>
            <a:ext cx="7429500" cy="3909665"/>
          </a:xfrm>
          <a:solidFill>
            <a:schemeClr val="accent1">
              <a:lumMod val="20000"/>
              <a:lumOff val="80000"/>
            </a:schemeClr>
          </a:solidFill>
          <a:ln w="28575">
            <a:solidFill>
              <a:schemeClr val="accent1"/>
            </a:solidFill>
          </a:ln>
        </p:spPr>
        <p:txBody>
          <a:bodyPr/>
          <a:lstStyle/>
          <a:p>
            <a:pPr marL="0" indent="0">
              <a:lnSpc>
                <a:spcPct val="80000"/>
              </a:lnSpc>
              <a:buNone/>
            </a:pPr>
            <a:endParaRPr lang="es-ES" sz="800" dirty="0">
              <a:solidFill>
                <a:srgbClr val="FF6600"/>
              </a:solidFill>
            </a:endParaRPr>
          </a:p>
          <a:p>
            <a:pPr>
              <a:lnSpc>
                <a:spcPct val="80000"/>
              </a:lnSpc>
            </a:pPr>
            <a:r>
              <a:rPr lang="es-ES" sz="2200" dirty="0"/>
              <a:t>Cuando cumple TODAS las referencias dadas para el TIPO A  y ADEMÁS cuenta con:</a:t>
            </a:r>
          </a:p>
          <a:p>
            <a:pPr lvl="1">
              <a:lnSpc>
                <a:spcPct val="80000"/>
              </a:lnSpc>
            </a:pPr>
            <a:r>
              <a:rPr lang="es-ES" sz="1900" dirty="0" smtClean="0"/>
              <a:t>Señalización </a:t>
            </a:r>
            <a:r>
              <a:rPr lang="es-ES" sz="1900" dirty="0"/>
              <a:t>zona de seguridad. Señalización de uso exclusivo, señales que indiquen el lugar de estacionamiento para mercancías peligrosas.</a:t>
            </a:r>
          </a:p>
          <a:p>
            <a:pPr lvl="1">
              <a:lnSpc>
                <a:spcPct val="80000"/>
              </a:lnSpc>
            </a:pPr>
            <a:r>
              <a:rPr lang="es-ES" sz="1900" dirty="0" smtClean="0"/>
              <a:t>Condiciones </a:t>
            </a:r>
            <a:r>
              <a:rPr lang="es-ES" sz="1900" dirty="0"/>
              <a:t>de las plazas, tales como mayor anchura, separación entre plazas por conos, etc.</a:t>
            </a:r>
          </a:p>
          <a:p>
            <a:pPr lvl="1">
              <a:lnSpc>
                <a:spcPct val="80000"/>
              </a:lnSpc>
            </a:pPr>
            <a:r>
              <a:rPr lang="es-ES" sz="1900" dirty="0" smtClean="0"/>
              <a:t>Información </a:t>
            </a:r>
            <a:r>
              <a:rPr lang="es-ES" sz="1900" dirty="0"/>
              <a:t>en el estacionamiento de las normas de utilización.</a:t>
            </a:r>
          </a:p>
          <a:p>
            <a:pPr lvl="1">
              <a:lnSpc>
                <a:spcPct val="80000"/>
              </a:lnSpc>
            </a:pPr>
            <a:r>
              <a:rPr lang="es-ES" sz="1900" dirty="0" smtClean="0"/>
              <a:t>Iluminación</a:t>
            </a:r>
            <a:r>
              <a:rPr lang="es-ES" sz="1900" dirty="0"/>
              <a:t>.</a:t>
            </a:r>
          </a:p>
          <a:p>
            <a:pPr lvl="1">
              <a:lnSpc>
                <a:spcPct val="80000"/>
              </a:lnSpc>
            </a:pPr>
            <a:r>
              <a:rPr lang="es-ES" sz="1900" dirty="0" smtClean="0"/>
              <a:t>Extintores</a:t>
            </a:r>
            <a:r>
              <a:rPr lang="es-ES" sz="1900" dirty="0"/>
              <a:t>.</a:t>
            </a:r>
          </a:p>
          <a:p>
            <a:pPr lvl="1">
              <a:lnSpc>
                <a:spcPct val="80000"/>
              </a:lnSpc>
            </a:pPr>
            <a:r>
              <a:rPr lang="es-ES" sz="1900" dirty="0" smtClean="0"/>
              <a:t>Alarma</a:t>
            </a:r>
            <a:r>
              <a:rPr lang="es-ES" sz="1900" dirty="0"/>
              <a:t>.</a:t>
            </a:r>
          </a:p>
          <a:p>
            <a:pPr lvl="1">
              <a:lnSpc>
                <a:spcPct val="80000"/>
              </a:lnSpc>
            </a:pPr>
            <a:r>
              <a:rPr lang="es-ES" sz="1900" dirty="0" smtClean="0"/>
              <a:t>Plan </a:t>
            </a:r>
            <a:r>
              <a:rPr lang="es-ES" sz="1900" dirty="0"/>
              <a:t>de autoprotección</a:t>
            </a:r>
            <a:r>
              <a:rPr lang="es-ES" sz="1900" dirty="0" smtClean="0"/>
              <a:t>.</a:t>
            </a:r>
            <a:endParaRPr lang="es-ES" sz="1900" u="sng" dirty="0"/>
          </a:p>
        </p:txBody>
      </p:sp>
      <p:sp>
        <p:nvSpPr>
          <p:cNvPr id="6" name="Título 1"/>
          <p:cNvSpPr txBox="1">
            <a:spLocks/>
          </p:cNvSpPr>
          <p:nvPr/>
        </p:nvSpPr>
        <p:spPr>
          <a:xfrm>
            <a:off x="395536" y="274638"/>
            <a:ext cx="6552728" cy="274042"/>
          </a:xfrm>
          <a:prstGeom prst="rect">
            <a:avLst/>
          </a:prstGeom>
          <a:noFill/>
          <a:ln w="38100">
            <a:solidFill>
              <a:schemeClr val="accent1">
                <a:lumMod val="20000"/>
                <a:lumOff val="80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t>Criterios clasificación </a:t>
            </a:r>
            <a:r>
              <a:rPr lang="es-ES" sz="1600" b="1" dirty="0" err="1" smtClean="0"/>
              <a:t>Areas</a:t>
            </a:r>
            <a:r>
              <a:rPr lang="es-ES" sz="1600" b="1" dirty="0" smtClean="0"/>
              <a:t> de Estacionamiento (CONT)</a:t>
            </a:r>
            <a:endParaRPr lang="es-ES" sz="1600" b="1" dirty="0"/>
          </a:p>
        </p:txBody>
      </p:sp>
      <p:sp>
        <p:nvSpPr>
          <p:cNvPr id="7" name="Llamada ovalada 6"/>
          <p:cNvSpPr/>
          <p:nvPr/>
        </p:nvSpPr>
        <p:spPr>
          <a:xfrm>
            <a:off x="167606" y="1031503"/>
            <a:ext cx="2195264" cy="648072"/>
          </a:xfrm>
          <a:prstGeom prst="wedgeEllipseCallout">
            <a:avLst>
              <a:gd name="adj1" fmla="val 18651"/>
              <a:gd name="adj2" fmla="val 771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rPr>
              <a:t>TIPO A1</a:t>
            </a:r>
            <a:endParaRPr lang="es-ES" sz="3200" dirty="0">
              <a:solidFill>
                <a:schemeClr val="bg1"/>
              </a:solidFill>
            </a:endParaRPr>
          </a:p>
        </p:txBody>
      </p:sp>
    </p:spTree>
    <p:extLst>
      <p:ext uri="{BB962C8B-B14F-4D97-AF65-F5344CB8AC3E}">
        <p14:creationId xmlns:p14="http://schemas.microsoft.com/office/powerpoint/2010/main" val="2126914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p>
            <a:fld id="{E7E9511A-CA11-4C2D-91AA-729768CBB2E5}" type="slidenum">
              <a:rPr lang="en-GB"/>
              <a:pPr/>
              <a:t>8</a:t>
            </a:fld>
            <a:endParaRPr lang="en-GB"/>
          </a:p>
        </p:txBody>
      </p:sp>
      <p:sp>
        <p:nvSpPr>
          <p:cNvPr id="284675" name="Rectangle 3"/>
          <p:cNvSpPr>
            <a:spLocks noGrp="1" noChangeArrowheads="1"/>
          </p:cNvSpPr>
          <p:nvPr>
            <p:ph type="body" idx="1"/>
          </p:nvPr>
        </p:nvSpPr>
        <p:spPr>
          <a:xfrm>
            <a:off x="1105322" y="1700822"/>
            <a:ext cx="7200900" cy="822895"/>
          </a:xfrm>
          <a:solidFill>
            <a:schemeClr val="accent1">
              <a:lumMod val="20000"/>
              <a:lumOff val="80000"/>
            </a:schemeClr>
          </a:solidFill>
          <a:ln w="28575">
            <a:solidFill>
              <a:schemeClr val="accent1"/>
            </a:solidFill>
          </a:ln>
        </p:spPr>
        <p:txBody>
          <a:bodyPr/>
          <a:lstStyle/>
          <a:p>
            <a:pPr marL="0" indent="0">
              <a:lnSpc>
                <a:spcPct val="80000"/>
              </a:lnSpc>
              <a:buNone/>
            </a:pPr>
            <a:endParaRPr lang="es-ES" sz="800" dirty="0">
              <a:solidFill>
                <a:srgbClr val="66FF33"/>
              </a:solidFill>
            </a:endParaRPr>
          </a:p>
          <a:p>
            <a:pPr>
              <a:lnSpc>
                <a:spcPct val="80000"/>
              </a:lnSpc>
            </a:pPr>
            <a:r>
              <a:rPr lang="es-ES" sz="2000" dirty="0"/>
              <a:t>Igual que las del Tipo A, pero cuando no están vigiladas o cuentan con vigilancia diurna o nocturna (No 24 horas). </a:t>
            </a:r>
          </a:p>
          <a:p>
            <a:pPr marL="0" indent="0">
              <a:lnSpc>
                <a:spcPct val="80000"/>
              </a:lnSpc>
              <a:buNone/>
            </a:pPr>
            <a:endParaRPr lang="es-ES" sz="800" dirty="0"/>
          </a:p>
        </p:txBody>
      </p:sp>
      <p:sp>
        <p:nvSpPr>
          <p:cNvPr id="6" name="Título 1"/>
          <p:cNvSpPr txBox="1">
            <a:spLocks/>
          </p:cNvSpPr>
          <p:nvPr/>
        </p:nvSpPr>
        <p:spPr>
          <a:xfrm>
            <a:off x="395536" y="274638"/>
            <a:ext cx="6552728" cy="274042"/>
          </a:xfrm>
          <a:prstGeom prst="rect">
            <a:avLst/>
          </a:prstGeom>
          <a:noFill/>
          <a:ln w="38100">
            <a:solidFill>
              <a:schemeClr val="accent1">
                <a:lumMod val="20000"/>
                <a:lumOff val="80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t>Criterios clasificación </a:t>
            </a:r>
            <a:r>
              <a:rPr lang="es-ES" sz="1600" b="1" dirty="0" err="1" smtClean="0"/>
              <a:t>Areas</a:t>
            </a:r>
            <a:r>
              <a:rPr lang="es-ES" sz="1600" b="1" dirty="0" smtClean="0"/>
              <a:t> de Estacionamiento (CONT)</a:t>
            </a:r>
            <a:endParaRPr lang="es-ES" sz="1600" b="1" dirty="0"/>
          </a:p>
        </p:txBody>
      </p:sp>
      <p:sp>
        <p:nvSpPr>
          <p:cNvPr id="7" name="Llamada ovalada 6"/>
          <p:cNvSpPr/>
          <p:nvPr/>
        </p:nvSpPr>
        <p:spPr>
          <a:xfrm>
            <a:off x="-23589" y="1196115"/>
            <a:ext cx="2195264" cy="648072"/>
          </a:xfrm>
          <a:prstGeom prst="wedgeEllipseCallout">
            <a:avLst>
              <a:gd name="adj1" fmla="val 18651"/>
              <a:gd name="adj2" fmla="val 771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rPr>
              <a:t>TIPO B</a:t>
            </a:r>
            <a:endParaRPr lang="es-ES" sz="3200" dirty="0">
              <a:solidFill>
                <a:schemeClr val="bg1"/>
              </a:solidFill>
            </a:endParaRPr>
          </a:p>
        </p:txBody>
      </p:sp>
      <p:sp>
        <p:nvSpPr>
          <p:cNvPr id="14" name="Rectangle 3"/>
          <p:cNvSpPr txBox="1">
            <a:spLocks noChangeArrowheads="1"/>
          </p:cNvSpPr>
          <p:nvPr/>
        </p:nvSpPr>
        <p:spPr>
          <a:xfrm>
            <a:off x="1042764" y="3186649"/>
            <a:ext cx="7232476" cy="864096"/>
          </a:xfrm>
          <a:prstGeom prst="rect">
            <a:avLst/>
          </a:prstGeom>
          <a:solidFill>
            <a:schemeClr val="accent1">
              <a:lumMod val="20000"/>
              <a:lumOff val="80000"/>
            </a:schemeClr>
          </a:solidFill>
          <a:ln w="2857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es-ES" sz="800" dirty="0" smtClean="0">
              <a:solidFill>
                <a:srgbClr val="66FF33"/>
              </a:solidFill>
            </a:endParaRPr>
          </a:p>
          <a:p>
            <a:pPr>
              <a:lnSpc>
                <a:spcPct val="80000"/>
              </a:lnSpc>
            </a:pPr>
            <a:r>
              <a:rPr lang="es-ES" sz="2000" dirty="0" smtClean="0"/>
              <a:t>Igual que las del Tipo A1, pero cuando no están vigiladas o cuentan con vigilancia diurna o nocturna (No 24 horas). </a:t>
            </a:r>
          </a:p>
          <a:p>
            <a:pPr marL="0" indent="0">
              <a:lnSpc>
                <a:spcPct val="80000"/>
              </a:lnSpc>
              <a:buFont typeface="Arial" pitchFamily="34" charset="0"/>
              <a:buNone/>
            </a:pPr>
            <a:endParaRPr lang="es-ES" sz="800" dirty="0"/>
          </a:p>
        </p:txBody>
      </p:sp>
      <p:sp>
        <p:nvSpPr>
          <p:cNvPr id="15" name="Rectangle 3"/>
          <p:cNvSpPr txBox="1">
            <a:spLocks noChangeArrowheads="1"/>
          </p:cNvSpPr>
          <p:nvPr/>
        </p:nvSpPr>
        <p:spPr>
          <a:xfrm>
            <a:off x="1056853" y="4810141"/>
            <a:ext cx="7200900" cy="1139140"/>
          </a:xfrm>
          <a:prstGeom prst="rect">
            <a:avLst/>
          </a:prstGeom>
          <a:solidFill>
            <a:schemeClr val="accent1">
              <a:lumMod val="20000"/>
              <a:lumOff val="80000"/>
            </a:schemeClr>
          </a:solidFill>
          <a:ln w="2857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es-ES" sz="800" dirty="0" smtClean="0">
              <a:solidFill>
                <a:srgbClr val="FFFF00"/>
              </a:solidFill>
            </a:endParaRPr>
          </a:p>
          <a:p>
            <a:pPr>
              <a:lnSpc>
                <a:spcPct val="80000"/>
              </a:lnSpc>
            </a:pPr>
            <a:r>
              <a:rPr lang="es-ES" sz="2000" dirty="0" smtClean="0"/>
              <a:t>Las no clasificables en los apartados anteriores, siendo un espacio libre apropiado apartado de los lugares  de paso o reunión.</a:t>
            </a:r>
          </a:p>
          <a:p>
            <a:pPr marL="0" indent="0">
              <a:lnSpc>
                <a:spcPct val="80000"/>
              </a:lnSpc>
              <a:buFont typeface="Arial" pitchFamily="34" charset="0"/>
              <a:buNone/>
            </a:pPr>
            <a:endParaRPr lang="es-ES" sz="800" dirty="0"/>
          </a:p>
        </p:txBody>
      </p:sp>
      <p:sp>
        <p:nvSpPr>
          <p:cNvPr id="9" name="Llamada ovalada 8"/>
          <p:cNvSpPr/>
          <p:nvPr/>
        </p:nvSpPr>
        <p:spPr>
          <a:xfrm>
            <a:off x="-23589" y="2634225"/>
            <a:ext cx="2195264" cy="648072"/>
          </a:xfrm>
          <a:prstGeom prst="wedgeEllipseCallout">
            <a:avLst>
              <a:gd name="adj1" fmla="val 18651"/>
              <a:gd name="adj2" fmla="val 771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rPr>
              <a:t>TIPO B1</a:t>
            </a:r>
            <a:endParaRPr lang="es-ES" sz="3200" dirty="0">
              <a:solidFill>
                <a:schemeClr val="bg1"/>
              </a:solidFill>
            </a:endParaRPr>
          </a:p>
        </p:txBody>
      </p:sp>
      <p:sp>
        <p:nvSpPr>
          <p:cNvPr id="11" name="Llamada ovalada 10"/>
          <p:cNvSpPr/>
          <p:nvPr/>
        </p:nvSpPr>
        <p:spPr>
          <a:xfrm>
            <a:off x="24880" y="4190787"/>
            <a:ext cx="2195264" cy="648072"/>
          </a:xfrm>
          <a:prstGeom prst="wedgeEllipseCallout">
            <a:avLst>
              <a:gd name="adj1" fmla="val 18651"/>
              <a:gd name="adj2" fmla="val 771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rPr>
              <a:t>TIPO C</a:t>
            </a:r>
            <a:endParaRPr lang="es-ES" sz="3200" dirty="0">
              <a:solidFill>
                <a:schemeClr val="bg1"/>
              </a:solidFill>
            </a:endParaRPr>
          </a:p>
        </p:txBody>
      </p:sp>
    </p:spTree>
    <p:extLst>
      <p:ext uri="{BB962C8B-B14F-4D97-AF65-F5344CB8AC3E}">
        <p14:creationId xmlns:p14="http://schemas.microsoft.com/office/powerpoint/2010/main" val="3174245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4"/>
          <p:cNvSpPr>
            <a:spLocks noGrp="1"/>
          </p:cNvSpPr>
          <p:nvPr>
            <p:ph type="sldNum" sz="quarter" idx="10"/>
          </p:nvPr>
        </p:nvSpPr>
        <p:spPr/>
        <p:txBody>
          <a:bodyPr/>
          <a:lstStyle/>
          <a:p>
            <a:fld id="{6478112C-F819-46F2-AE55-26436CD93D11}" type="slidenum">
              <a:rPr lang="en-GB"/>
              <a:pPr/>
              <a:t>9</a:t>
            </a:fld>
            <a:endParaRPr lang="en-GB"/>
          </a:p>
        </p:txBody>
      </p:sp>
      <p:pic>
        <p:nvPicPr>
          <p:cNvPr id="292434" name="Picture 594" descr="areas de estacionamiento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 r="388" b="650"/>
          <a:stretch/>
        </p:blipFill>
        <p:spPr>
          <a:xfrm>
            <a:off x="0" y="-171400"/>
            <a:ext cx="9108504" cy="6813376"/>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uadroTexto 1"/>
          <p:cNvSpPr txBox="1"/>
          <p:nvPr/>
        </p:nvSpPr>
        <p:spPr>
          <a:xfrm>
            <a:off x="6948264" y="4439062"/>
            <a:ext cx="2160240" cy="2215991"/>
          </a:xfrm>
          <a:prstGeom prst="rect">
            <a:avLst/>
          </a:prstGeom>
          <a:solidFill>
            <a:schemeClr val="accent1">
              <a:lumMod val="75000"/>
            </a:schemeClr>
          </a:solidFill>
        </p:spPr>
        <p:txBody>
          <a:bodyPr wrap="square" rtlCol="0">
            <a:spAutoFit/>
          </a:bodyPr>
          <a:lstStyle/>
          <a:p>
            <a:pPr algn="ctr"/>
            <a:endParaRPr lang="es-ES" sz="2400" b="1" dirty="0" smtClean="0"/>
          </a:p>
          <a:p>
            <a:pPr algn="ctr"/>
            <a:r>
              <a:rPr lang="es-ES" sz="2400" b="1" dirty="0" smtClean="0"/>
              <a:t>AREAS </a:t>
            </a:r>
            <a:r>
              <a:rPr lang="es-ES" sz="2400" b="1" dirty="0" smtClean="0"/>
              <a:t>DE </a:t>
            </a:r>
            <a:r>
              <a:rPr lang="es-ES" sz="2400" b="1" dirty="0" smtClean="0"/>
              <a:t>ESTACIONA</a:t>
            </a:r>
          </a:p>
          <a:p>
            <a:pPr algn="ctr"/>
            <a:r>
              <a:rPr lang="es-ES" sz="2400" b="1" dirty="0" smtClean="0"/>
              <a:t>MIENTO</a:t>
            </a:r>
          </a:p>
          <a:p>
            <a:endParaRPr lang="es-ES" sz="2400" b="1" dirty="0" smtClean="0"/>
          </a:p>
          <a:p>
            <a:endParaRPr lang="es-ES" b="1" dirty="0" smtClean="0"/>
          </a:p>
        </p:txBody>
      </p:sp>
    </p:spTree>
    <p:extLst>
      <p:ext uri="{BB962C8B-B14F-4D97-AF65-F5344CB8AC3E}">
        <p14:creationId xmlns:p14="http://schemas.microsoft.com/office/powerpoint/2010/main" val="637634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B6C507-41B0-4467-9832-D4D4FEBE49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servicios (Hostelería)</Template>
  <TotalTime>192</TotalTime>
  <Words>694</Words>
  <Application>Microsoft Office PowerPoint</Application>
  <PresentationFormat>Presentación en pantalla (4:3)</PresentationFormat>
  <Paragraphs>107</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AREAS DE ESTACIONAMIENTO  PARA CAMIONES CON MATERIAS PELIGROSAS</vt:lpstr>
      <vt:lpstr>ANTECEDENTES</vt:lpstr>
      <vt:lpstr>ANTECEDENTES (cont.)</vt:lpstr>
      <vt:lpstr>Plano tipo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HOTEL “NOMBRE”  </dc:title>
  <dc:creator>Manu</dc:creator>
  <cp:keywords/>
  <cp:lastModifiedBy>Manu</cp:lastModifiedBy>
  <cp:revision>28</cp:revision>
  <dcterms:created xsi:type="dcterms:W3CDTF">2015-04-11T11:21:19Z</dcterms:created>
  <dcterms:modified xsi:type="dcterms:W3CDTF">2015-04-12T12:20:52Z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TC102568779990</vt:lpwstr>
  </property>
</Properties>
</file>